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hcWTywWCpfh0WskiRzeCqhSyjd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customschemas.google.com/relationships/presentationmetadata" Target="metadata"/><Relationship Id="rId10" Type="http://schemas.openxmlformats.org/officeDocument/2006/relationships/slide" Target="slides/slide6.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 name="Google Shape;5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Self intro, </a:t>
            </a:r>
            <a:endParaRPr/>
          </a:p>
          <a:p>
            <a:pPr indent="0" lvl="0" marL="0" rtl="0" algn="l">
              <a:spcBef>
                <a:spcPts val="0"/>
              </a:spcBef>
              <a:spcAft>
                <a:spcPts val="0"/>
              </a:spcAft>
              <a:buNone/>
            </a:pPr>
            <a:r>
              <a:rPr lang="en-US"/>
              <a:t>Name, role, experience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Purpose of presentation; introduce the field of nursing, its impact and how to pursue the career</a:t>
            </a:r>
            <a:endParaRPr/>
          </a:p>
        </p:txBody>
      </p:sp>
      <p:sp>
        <p:nvSpPr>
          <p:cNvPr id="60" name="Google Shape;6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Focus on the role the nurse in the health care setting. Emphasize the need for nurses to be compassionate as well as critical thinkers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Can elaborate on the responsibility/skills by giving examples or stories. Be mindful of time so it doesn’t get too long</a:t>
            </a:r>
            <a:endParaRPr/>
          </a:p>
        </p:txBody>
      </p:sp>
      <p:sp>
        <p:nvSpPr>
          <p:cNvPr id="69" name="Google Shape;6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gettyimages-1061332616-2048x2048</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Talk of the education path and what sort of classes your core curriculum consist of.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what science/ math courses students already take that can give them a heads up of the classes they would be taking while in nursing school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Easy example to use is cell anatomy and go over cellular respiration. Explain how in medicine we use that knowledge to understand cellular damage to heart muscle in  MI or brain in a stroke. TIE IT BACK to how science is very important to the field</a:t>
            </a:r>
            <a:endParaRPr/>
          </a:p>
        </p:txBody>
      </p:sp>
      <p:sp>
        <p:nvSpPr>
          <p:cNvPr id="77" name="Google Shape;7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Times New Roman"/>
                <a:ea typeface="Times New Roman"/>
                <a:cs typeface="Times New Roman"/>
                <a:sym typeface="Times New Roman"/>
              </a:rPr>
              <a:t>Walk through a typical shift of your specialty</a:t>
            </a:r>
            <a:endParaRPr/>
          </a:p>
          <a:p>
            <a:pPr indent="0" lvl="0" marL="0" rtl="0" algn="l">
              <a:spcBef>
                <a:spcPts val="0"/>
              </a:spcBef>
              <a:spcAft>
                <a:spcPts val="0"/>
              </a:spcAft>
              <a:buNone/>
            </a:pPr>
            <a:r>
              <a:rPr b="0" i="0" lang="en-US" sz="1800" u="none" strike="noStrike">
                <a:solidFill>
                  <a:srgbClr val="000000"/>
                </a:solidFill>
                <a:latin typeface="Times New Roman"/>
                <a:ea typeface="Times New Roman"/>
                <a:cs typeface="Times New Roman"/>
                <a:sym typeface="Times New Roman"/>
              </a:rPr>
              <a:t>Real-life examples or stories (age-appropriate)</a:t>
            </a:r>
            <a:endParaRPr/>
          </a:p>
          <a:p>
            <a:pPr indent="0" lvl="0" marL="0" rtl="0" algn="l">
              <a:spcBef>
                <a:spcPts val="0"/>
              </a:spcBef>
              <a:spcAft>
                <a:spcPts val="0"/>
              </a:spcAft>
              <a:buNone/>
            </a:pPr>
            <a:r>
              <a:rPr b="0" i="0" lang="en-US" sz="1800" u="none" strike="noStrike">
                <a:solidFill>
                  <a:srgbClr val="000000"/>
                </a:solidFill>
                <a:latin typeface="Times New Roman"/>
                <a:ea typeface="Times New Roman"/>
                <a:cs typeface="Times New Roman"/>
                <a:sym typeface="Times New Roman"/>
              </a:rPr>
              <a:t>Skills: communication, time management, critical thinking</a:t>
            </a:r>
            <a:endParaRPr/>
          </a:p>
          <a:p>
            <a:pPr indent="0" lvl="0" marL="0" rtl="0" algn="l">
              <a:spcBef>
                <a:spcPts val="0"/>
              </a:spcBef>
              <a:spcAft>
                <a:spcPts val="0"/>
              </a:spcAft>
              <a:buNone/>
            </a:pPr>
            <a:r>
              <a:rPr b="0" i="0" lang="en-US" sz="1800" u="none" strike="noStrike">
                <a:solidFill>
                  <a:srgbClr val="000000"/>
                </a:solidFill>
                <a:latin typeface="Times New Roman"/>
                <a:ea typeface="Times New Roman"/>
                <a:cs typeface="Times New Roman"/>
                <a:sym typeface="Times New Roman"/>
              </a:rPr>
              <a:t>Emphasize core responsibilities (II) again along with  teamwork and emotional resilience</a:t>
            </a:r>
            <a:endParaRPr/>
          </a:p>
          <a:p>
            <a:pPr indent="0" lvl="0" marL="0" rtl="0" algn="l">
              <a:spcBef>
                <a:spcPts val="0"/>
              </a:spcBef>
              <a:spcAft>
                <a:spcPts val="0"/>
              </a:spcAft>
              <a:buNone/>
            </a:pPr>
            <a:r>
              <a:t/>
            </a:r>
            <a:endParaRPr/>
          </a:p>
        </p:txBody>
      </p:sp>
      <p:sp>
        <p:nvSpPr>
          <p:cNvPr id="85" name="Google Shape;8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US" sz="1200" u="none" strike="noStrike">
                <a:solidFill>
                  <a:srgbClr val="000000"/>
                </a:solidFill>
                <a:latin typeface="Times New Roman"/>
                <a:ea typeface="Times New Roman"/>
                <a:cs typeface="Times New Roman"/>
                <a:sym typeface="Times New Roman"/>
              </a:rPr>
              <a:t>Interactive Skills Demonstration</a:t>
            </a:r>
            <a:endParaRPr/>
          </a:p>
          <a:p>
            <a:pPr indent="0" lvl="0" marL="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BLS scenario: choking (Heimlich maneuver), CPR on mannequin, AED activation</a:t>
            </a:r>
            <a:endParaRPr/>
          </a:p>
          <a:p>
            <a:pPr indent="0" lvl="0" marL="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Partnered assessment: pulses, auscultation of heart/lungs, pupil reactivity, manual BP</a:t>
            </a:r>
            <a:endParaRPr/>
          </a:p>
          <a:p>
            <a:pPr indent="0" lvl="0" marL="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Equipment</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Stethoscope </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Manual BP cuff</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Pulse oximeter </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BLS mannequin </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Pen light</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AED</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Nasal Cannula or other oxygen delivering equipment </a:t>
            </a:r>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Laryngoscope </a:t>
            </a:r>
            <a:endParaRPr/>
          </a:p>
          <a:p>
            <a:pPr indent="0" lvl="1" marL="457200" rtl="0" algn="l">
              <a:spcBef>
                <a:spcPts val="0"/>
              </a:spcBef>
              <a:spcAft>
                <a:spcPts val="0"/>
              </a:spcAft>
              <a:buNone/>
            </a:pPr>
            <a:r>
              <a:t/>
            </a:r>
            <a:endParaRPr b="0" i="0" sz="1200" u="none" strike="noStrike">
              <a:solidFill>
                <a:srgbClr val="000000"/>
              </a:solidFill>
              <a:latin typeface="Times New Roman"/>
              <a:ea typeface="Times New Roman"/>
              <a:cs typeface="Times New Roman"/>
              <a:sym typeface="Times New Roman"/>
            </a:endParaRPr>
          </a:p>
          <a:p>
            <a:pPr indent="0" lvl="1" marL="457200" rtl="0" algn="l">
              <a:spcBef>
                <a:spcPts val="0"/>
              </a:spcBef>
              <a:spcAft>
                <a:spcPts val="0"/>
              </a:spcAft>
              <a:buNone/>
            </a:pPr>
            <a:r>
              <a:t/>
            </a:r>
            <a:endParaRPr b="0" i="0" sz="1200" u="none" strike="noStrike">
              <a:solidFill>
                <a:srgbClr val="000000"/>
              </a:solidFill>
              <a:latin typeface="Times New Roman"/>
              <a:ea typeface="Times New Roman"/>
              <a:cs typeface="Times New Roman"/>
              <a:sym typeface="Times New Roman"/>
            </a:endParaRPr>
          </a:p>
          <a:p>
            <a:pPr indent="0" lvl="1" marL="457200" rtl="0" algn="l">
              <a:spcBef>
                <a:spcPts val="0"/>
              </a:spcBef>
              <a:spcAft>
                <a:spcPts val="0"/>
              </a:spcAft>
              <a:buNone/>
            </a:pPr>
            <a:r>
              <a:rPr b="0" i="0" lang="en-US" sz="1200" u="none" strike="noStrike">
                <a:solidFill>
                  <a:srgbClr val="000000"/>
                </a:solidFill>
                <a:latin typeface="Times New Roman"/>
                <a:ea typeface="Times New Roman"/>
                <a:cs typeface="Times New Roman"/>
                <a:sym typeface="Times New Roman"/>
              </a:rPr>
              <a:t>Use time to answer questions and show equipment/skills as available </a:t>
            </a:r>
            <a:endParaRPr/>
          </a:p>
          <a:p>
            <a:pPr indent="0" lvl="0" marL="0" rtl="0" algn="l">
              <a:spcBef>
                <a:spcPts val="0"/>
              </a:spcBef>
              <a:spcAft>
                <a:spcPts val="0"/>
              </a:spcAft>
              <a:buNone/>
            </a:pPr>
            <a:r>
              <a:t/>
            </a:r>
            <a:endParaRPr/>
          </a:p>
        </p:txBody>
      </p:sp>
      <p:sp>
        <p:nvSpPr>
          <p:cNvPr id="104" name="Google Shape;10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lt1">
            <a:alpha val="29803"/>
          </a:schemeClr>
        </a:solidFill>
      </p:bgPr>
    </p:bg>
    <p:spTree>
      <p:nvGrpSpPr>
        <p:cNvPr id="14" name="Shape 14"/>
        <p:cNvGrpSpPr/>
        <p:nvPr/>
      </p:nvGrpSpPr>
      <p:grpSpPr>
        <a:xfrm>
          <a:off x="0" y="0"/>
          <a:ext cx="0" cy="0"/>
          <a:chOff x="0" y="0"/>
          <a:chExt cx="0" cy="0"/>
        </a:xfrm>
      </p:grpSpPr>
      <p:sp>
        <p:nvSpPr>
          <p:cNvPr id="15" name="Google Shape;15;p8"/>
          <p:cNvSpPr/>
          <p:nvPr/>
        </p:nvSpPr>
        <p:spPr>
          <a:xfrm>
            <a:off x="0" y="914400"/>
            <a:ext cx="12192000" cy="5029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 name="Google Shape;16;p8"/>
          <p:cNvSpPr/>
          <p:nvPr/>
        </p:nvSpPr>
        <p:spPr>
          <a:xfrm>
            <a:off x="763425" y="2818150"/>
            <a:ext cx="6207001" cy="257181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 name="Google Shape;17;p8"/>
          <p:cNvSpPr txBox="1"/>
          <p:nvPr>
            <p:ph type="title"/>
          </p:nvPr>
        </p:nvSpPr>
        <p:spPr>
          <a:xfrm>
            <a:off x="1108430" y="3277472"/>
            <a:ext cx="5651293" cy="1086304"/>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C5DC9B"/>
              </a:buClr>
              <a:buSzPts val="8800"/>
              <a:buFont typeface="Arial"/>
              <a:buNone/>
              <a:defRPr b="1" i="0" sz="8800">
                <a:solidFill>
                  <a:srgbClr val="C5DC9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8"/>
          <p:cNvSpPr/>
          <p:nvPr>
            <p:ph idx="2" type="pic"/>
          </p:nvPr>
        </p:nvSpPr>
        <p:spPr>
          <a:xfrm>
            <a:off x="5923125" y="0"/>
            <a:ext cx="6268875" cy="6858000"/>
          </a:xfrm>
          <a:prstGeom prst="rect">
            <a:avLst/>
          </a:prstGeom>
          <a:solidFill>
            <a:schemeClr val="lt2"/>
          </a:solidFill>
          <a:ln>
            <a:noFill/>
          </a:ln>
        </p:spPr>
      </p:sp>
      <p:sp>
        <p:nvSpPr>
          <p:cNvPr id="19" name="Google Shape;19;p8"/>
          <p:cNvSpPr txBox="1"/>
          <p:nvPr>
            <p:ph idx="1" type="body"/>
          </p:nvPr>
        </p:nvSpPr>
        <p:spPr>
          <a:xfrm>
            <a:off x="1108430" y="4450080"/>
            <a:ext cx="5651294" cy="607103"/>
          </a:xfrm>
          <a:prstGeom prst="rect">
            <a:avLst/>
          </a:prstGeom>
          <a:noFill/>
          <a:ln>
            <a:noFill/>
          </a:ln>
        </p:spPr>
        <p:txBody>
          <a:bodyPr anchorCtr="0" anchor="ctr" bIns="45700" lIns="91425" spcFirstLastPara="1" rIns="91425" wrap="square" tIns="45700">
            <a:normAutofit/>
          </a:bodyPr>
          <a:lstStyle>
            <a:lvl1pPr indent="-228600" lvl="0" marL="457200" algn="l">
              <a:lnSpc>
                <a:spcPct val="150000"/>
              </a:lnSpc>
              <a:spcBef>
                <a:spcPts val="1500"/>
              </a:spcBef>
              <a:spcAft>
                <a:spcPts val="0"/>
              </a:spcAft>
              <a:buSzPts val="2400"/>
              <a:buNone/>
              <a:defRPr b="0" sz="2400" cap="none">
                <a:solidFill>
                  <a:schemeClr val="lt1"/>
                </a:solidFill>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14:dur="1500">
    <p:random/>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ntent ">
  <p:cSld name="2 content ">
    <p:bg>
      <p:bgPr>
        <a:solidFill>
          <a:schemeClr val="lt2">
            <a:alpha val="40000"/>
          </a:schemeClr>
        </a:solidFill>
      </p:bgPr>
    </p:bg>
    <p:spTree>
      <p:nvGrpSpPr>
        <p:cNvPr id="20" name="Shape 20"/>
        <p:cNvGrpSpPr/>
        <p:nvPr/>
      </p:nvGrpSpPr>
      <p:grpSpPr>
        <a:xfrm>
          <a:off x="0" y="0"/>
          <a:ext cx="0" cy="0"/>
          <a:chOff x="0" y="0"/>
          <a:chExt cx="0" cy="0"/>
        </a:xfrm>
      </p:grpSpPr>
      <p:sp>
        <p:nvSpPr>
          <p:cNvPr id="21" name="Google Shape;21;p9"/>
          <p:cNvSpPr/>
          <p:nvPr/>
        </p:nvSpPr>
        <p:spPr>
          <a:xfrm>
            <a:off x="0" y="5871694"/>
            <a:ext cx="12192000" cy="98630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 name="Google Shape;22;p9"/>
          <p:cNvSpPr/>
          <p:nvPr/>
        </p:nvSpPr>
        <p:spPr>
          <a:xfrm>
            <a:off x="4921026" y="0"/>
            <a:ext cx="7189694"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 name="Google Shape;23;p9"/>
          <p:cNvSpPr txBox="1"/>
          <p:nvPr>
            <p:ph idx="12" type="sldNum"/>
          </p:nvPr>
        </p:nvSpPr>
        <p:spPr>
          <a:xfrm>
            <a:off x="11103659" y="6356350"/>
            <a:ext cx="44909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chemeClr val="lt1"/>
                </a:solidFill>
                <a:latin typeface="Arial"/>
                <a:ea typeface="Arial"/>
                <a:cs typeface="Arial"/>
                <a:sym typeface="Arial"/>
              </a:defRPr>
            </a:lvl1pPr>
            <a:lvl2pPr indent="0" lvl="1" marL="0" algn="r">
              <a:spcBef>
                <a:spcPts val="0"/>
              </a:spcBef>
              <a:buNone/>
              <a:defRPr b="0" i="0" sz="900" u="none" cap="none" strike="noStrike">
                <a:solidFill>
                  <a:schemeClr val="lt1"/>
                </a:solidFill>
                <a:latin typeface="Arial"/>
                <a:ea typeface="Arial"/>
                <a:cs typeface="Arial"/>
                <a:sym typeface="Arial"/>
              </a:defRPr>
            </a:lvl2pPr>
            <a:lvl3pPr indent="0" lvl="2" marL="0" algn="r">
              <a:spcBef>
                <a:spcPts val="0"/>
              </a:spcBef>
              <a:buNone/>
              <a:defRPr b="0" i="0" sz="900" u="none" cap="none" strike="noStrike">
                <a:solidFill>
                  <a:schemeClr val="lt1"/>
                </a:solidFill>
                <a:latin typeface="Arial"/>
                <a:ea typeface="Arial"/>
                <a:cs typeface="Arial"/>
                <a:sym typeface="Arial"/>
              </a:defRPr>
            </a:lvl3pPr>
            <a:lvl4pPr indent="0" lvl="3" marL="0" algn="r">
              <a:spcBef>
                <a:spcPts val="0"/>
              </a:spcBef>
              <a:buNone/>
              <a:defRPr b="0" i="0" sz="900" u="none" cap="none" strike="noStrike">
                <a:solidFill>
                  <a:schemeClr val="lt1"/>
                </a:solidFill>
                <a:latin typeface="Arial"/>
                <a:ea typeface="Arial"/>
                <a:cs typeface="Arial"/>
                <a:sym typeface="Arial"/>
              </a:defRPr>
            </a:lvl4pPr>
            <a:lvl5pPr indent="0" lvl="4" marL="0" algn="r">
              <a:spcBef>
                <a:spcPts val="0"/>
              </a:spcBef>
              <a:buNone/>
              <a:defRPr b="0" i="0" sz="900" u="none" cap="none" strike="noStrike">
                <a:solidFill>
                  <a:schemeClr val="lt1"/>
                </a:solidFill>
                <a:latin typeface="Arial"/>
                <a:ea typeface="Arial"/>
                <a:cs typeface="Arial"/>
                <a:sym typeface="Arial"/>
              </a:defRPr>
            </a:lvl5pPr>
            <a:lvl6pPr indent="0" lvl="5" marL="0" algn="r">
              <a:spcBef>
                <a:spcPts val="0"/>
              </a:spcBef>
              <a:buNone/>
              <a:defRPr b="0" i="0" sz="900" u="none" cap="none" strike="noStrike">
                <a:solidFill>
                  <a:schemeClr val="lt1"/>
                </a:solidFill>
                <a:latin typeface="Arial"/>
                <a:ea typeface="Arial"/>
                <a:cs typeface="Arial"/>
                <a:sym typeface="Arial"/>
              </a:defRPr>
            </a:lvl6pPr>
            <a:lvl7pPr indent="0" lvl="6" marL="0" algn="r">
              <a:spcBef>
                <a:spcPts val="0"/>
              </a:spcBef>
              <a:buNone/>
              <a:defRPr b="0" i="0" sz="900" u="none" cap="none" strike="noStrike">
                <a:solidFill>
                  <a:schemeClr val="lt1"/>
                </a:solidFill>
                <a:latin typeface="Arial"/>
                <a:ea typeface="Arial"/>
                <a:cs typeface="Arial"/>
                <a:sym typeface="Arial"/>
              </a:defRPr>
            </a:lvl7pPr>
            <a:lvl8pPr indent="0" lvl="7" marL="0" algn="r">
              <a:spcBef>
                <a:spcPts val="0"/>
              </a:spcBef>
              <a:buNone/>
              <a:defRPr b="0" i="0" sz="900" u="none" cap="none" strike="noStrike">
                <a:solidFill>
                  <a:schemeClr val="lt1"/>
                </a:solidFill>
                <a:latin typeface="Arial"/>
                <a:ea typeface="Arial"/>
                <a:cs typeface="Arial"/>
                <a:sym typeface="Arial"/>
              </a:defRPr>
            </a:lvl8pPr>
            <a:lvl9pPr indent="0" lvl="8" marL="0" algn="r">
              <a:spcBef>
                <a:spcPts val="0"/>
              </a:spcBef>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 name="Google Shape;24;p9"/>
          <p:cNvSpPr txBox="1"/>
          <p:nvPr>
            <p:ph type="title"/>
          </p:nvPr>
        </p:nvSpPr>
        <p:spPr>
          <a:xfrm>
            <a:off x="6761117" y="681037"/>
            <a:ext cx="4791637" cy="5838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2"/>
              </a:buClr>
              <a:buSzPts val="2400"/>
              <a:buFont typeface="Arial"/>
              <a:buNone/>
              <a:defRPr b="1" i="0" sz="2400">
                <a:solidFill>
                  <a:schemeClr val="lt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9"/>
          <p:cNvSpPr/>
          <p:nvPr>
            <p:ph idx="2" type="pic"/>
          </p:nvPr>
        </p:nvSpPr>
        <p:spPr>
          <a:xfrm>
            <a:off x="542925" y="571500"/>
            <a:ext cx="5553075" cy="5715000"/>
          </a:xfrm>
          <a:prstGeom prst="rect">
            <a:avLst/>
          </a:prstGeom>
          <a:solidFill>
            <a:schemeClr val="lt2"/>
          </a:solidFill>
          <a:ln>
            <a:noFill/>
          </a:ln>
        </p:spPr>
      </p:sp>
      <p:sp>
        <p:nvSpPr>
          <p:cNvPr id="26" name="Google Shape;26;p9"/>
          <p:cNvSpPr txBox="1"/>
          <p:nvPr>
            <p:ph idx="11" type="ftr"/>
          </p:nvPr>
        </p:nvSpPr>
        <p:spPr>
          <a:xfrm>
            <a:off x="542925" y="6356350"/>
            <a:ext cx="7315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9"/>
          <p:cNvSpPr txBox="1"/>
          <p:nvPr>
            <p:ph idx="1" type="body"/>
          </p:nvPr>
        </p:nvSpPr>
        <p:spPr>
          <a:xfrm>
            <a:off x="6761117" y="1265238"/>
            <a:ext cx="4791637" cy="4911725"/>
          </a:xfrm>
          <a:prstGeom prst="rect">
            <a:avLst/>
          </a:prstGeom>
          <a:noFill/>
          <a:ln>
            <a:noFill/>
          </a:ln>
        </p:spPr>
        <p:txBody>
          <a:bodyPr anchorCtr="0" anchor="t" bIns="45700" lIns="91425" spcFirstLastPara="1" rIns="91425" wrap="square" tIns="45700">
            <a:normAutofit/>
          </a:bodyPr>
          <a:lstStyle>
            <a:lvl1pPr indent="-323850" lvl="0" marL="457200" algn="l">
              <a:lnSpc>
                <a:spcPct val="150000"/>
              </a:lnSpc>
              <a:spcBef>
                <a:spcPts val="1500"/>
              </a:spcBef>
              <a:spcAft>
                <a:spcPts val="0"/>
              </a:spcAft>
              <a:buSzPts val="1500"/>
              <a:buChar char="▪"/>
              <a:defRPr>
                <a:solidFill>
                  <a:schemeClr val="lt1"/>
                </a:solidFill>
              </a:defRPr>
            </a:lvl1pPr>
            <a:lvl2pPr indent="-228600" lvl="1" marL="914400" algn="l">
              <a:lnSpc>
                <a:spcPct val="90000"/>
              </a:lnSpc>
              <a:spcBef>
                <a:spcPts val="500"/>
              </a:spcBef>
              <a:spcAft>
                <a:spcPts val="0"/>
              </a:spcAft>
              <a:buSzPts val="1500"/>
              <a:buNone/>
              <a:defRPr>
                <a:solidFill>
                  <a:schemeClr val="lt1"/>
                </a:solidFill>
              </a:defRPr>
            </a:lvl2pPr>
            <a:lvl3pPr indent="-317500" lvl="2" marL="1371600" algn="l">
              <a:lnSpc>
                <a:spcPct val="90000"/>
              </a:lnSpc>
              <a:spcBef>
                <a:spcPts val="500"/>
              </a:spcBef>
              <a:spcAft>
                <a:spcPts val="0"/>
              </a:spcAft>
              <a:buSzPts val="1400"/>
              <a:buChar char="▪"/>
              <a:defRPr>
                <a:solidFill>
                  <a:schemeClr val="lt1"/>
                </a:solidFill>
              </a:defRPr>
            </a:lvl3pPr>
            <a:lvl4pPr indent="-317500" lvl="3" marL="1828800" algn="l">
              <a:lnSpc>
                <a:spcPct val="90000"/>
              </a:lnSpc>
              <a:spcBef>
                <a:spcPts val="500"/>
              </a:spcBef>
              <a:spcAft>
                <a:spcPts val="0"/>
              </a:spcAft>
              <a:buSzPts val="1400"/>
              <a:buChar char="▪"/>
              <a:defRPr>
                <a:solidFill>
                  <a:schemeClr val="lt1"/>
                </a:solidFill>
              </a:defRPr>
            </a:lvl4pPr>
            <a:lvl5pPr indent="-317500" lvl="4" marL="2286000" algn="l">
              <a:lnSpc>
                <a:spcPct val="90000"/>
              </a:lnSpc>
              <a:spcBef>
                <a:spcPts val="500"/>
              </a:spcBef>
              <a:spcAft>
                <a:spcPts val="0"/>
              </a:spcAft>
              <a:buSzPts val="14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14:dur="1500">
    <p:random/>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bg>
      <p:bgPr>
        <a:solidFill>
          <a:schemeClr val="lt2">
            <a:alpha val="40000"/>
          </a:schemeClr>
        </a:solidFill>
      </p:bgPr>
    </p:bg>
    <p:spTree>
      <p:nvGrpSpPr>
        <p:cNvPr id="28" name="Shape 28"/>
        <p:cNvGrpSpPr/>
        <p:nvPr/>
      </p:nvGrpSpPr>
      <p:grpSpPr>
        <a:xfrm>
          <a:off x="0" y="0"/>
          <a:ext cx="0" cy="0"/>
          <a:chOff x="0" y="0"/>
          <a:chExt cx="0" cy="0"/>
        </a:xfrm>
      </p:grpSpPr>
      <p:sp>
        <p:nvSpPr>
          <p:cNvPr id="29" name="Google Shape;29;p10"/>
          <p:cNvSpPr/>
          <p:nvPr/>
        </p:nvSpPr>
        <p:spPr>
          <a:xfrm>
            <a:off x="0" y="0"/>
            <a:ext cx="12192000" cy="98630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 name="Google Shape;30;p10"/>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0"/>
          <p:cNvSpPr txBox="1"/>
          <p:nvPr>
            <p:ph idx="12" type="sldNum"/>
          </p:nvPr>
        </p:nvSpPr>
        <p:spPr>
          <a:xfrm>
            <a:off x="10904706" y="6356350"/>
            <a:ext cx="44909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2" name="Google Shape;32;p10"/>
          <p:cNvSpPr/>
          <p:nvPr/>
        </p:nvSpPr>
        <p:spPr>
          <a:xfrm>
            <a:off x="350520" y="279792"/>
            <a:ext cx="11475720" cy="986305"/>
          </a:xfrm>
          <a:prstGeom prst="rect">
            <a:avLst/>
          </a:prstGeom>
          <a:solidFill>
            <a:schemeClr val="dk2"/>
          </a:solidFill>
          <a:ln>
            <a:noFill/>
          </a:ln>
        </p:spPr>
        <p:txBody>
          <a:bodyPr anchorCtr="0" anchor="ctr" bIns="45700" lIns="182875" spcFirstLastPara="1" rIns="182875" wrap="square" tIns="182875">
            <a:noAutofit/>
          </a:bodyPr>
          <a:lstStyle/>
          <a:p>
            <a:pPr indent="0" lvl="0" marL="0" marR="0" rtl="0" algn="l">
              <a:spcBef>
                <a:spcPts val="0"/>
              </a:spcBef>
              <a:spcAft>
                <a:spcPts val="0"/>
              </a:spcAft>
              <a:buNone/>
            </a:pPr>
            <a:r>
              <a:t/>
            </a:r>
            <a:endParaRPr b="1" sz="2400">
              <a:solidFill>
                <a:schemeClr val="lt1"/>
              </a:solidFill>
              <a:latin typeface="Arial"/>
              <a:ea typeface="Arial"/>
              <a:cs typeface="Arial"/>
              <a:sym typeface="Arial"/>
            </a:endParaRPr>
          </a:p>
        </p:txBody>
      </p:sp>
      <p:sp>
        <p:nvSpPr>
          <p:cNvPr id="33" name="Google Shape;33;p10"/>
          <p:cNvSpPr txBox="1"/>
          <p:nvPr>
            <p:ph type="title"/>
          </p:nvPr>
        </p:nvSpPr>
        <p:spPr>
          <a:xfrm>
            <a:off x="639413" y="483440"/>
            <a:ext cx="10904438" cy="5838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2"/>
              </a:buClr>
              <a:buSzPts val="2400"/>
              <a:buFont typeface="Arial"/>
              <a:buNone/>
              <a:defRPr b="1" i="0" sz="2400">
                <a:solidFill>
                  <a:schemeClr val="lt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0"/>
          <p:cNvSpPr txBox="1"/>
          <p:nvPr>
            <p:ph idx="1" type="body"/>
          </p:nvPr>
        </p:nvSpPr>
        <p:spPr>
          <a:xfrm>
            <a:off x="838201" y="2038570"/>
            <a:ext cx="5042646" cy="703135"/>
          </a:xfrm>
          <a:prstGeom prst="rect">
            <a:avLst/>
          </a:prstGeom>
          <a:noFill/>
          <a:ln>
            <a:noFill/>
          </a:ln>
        </p:spPr>
        <p:txBody>
          <a:bodyPr anchorCtr="0" anchor="ctr" bIns="45700" lIns="91425" spcFirstLastPara="1" rIns="91425" wrap="square" tIns="45700">
            <a:normAutofit/>
          </a:bodyPr>
          <a:lstStyle>
            <a:lvl1pPr indent="-228600" lvl="0" marL="457200" algn="l">
              <a:lnSpc>
                <a:spcPct val="150000"/>
              </a:lnSpc>
              <a:spcBef>
                <a:spcPts val="1500"/>
              </a:spcBef>
              <a:spcAft>
                <a:spcPts val="0"/>
              </a:spcAft>
              <a:buSzPts val="1800"/>
              <a:buNone/>
              <a:defRPr b="1" i="0" sz="1800" cap="none">
                <a:solidFill>
                  <a:srgbClr val="769A35"/>
                </a:solidFill>
                <a:latin typeface="Arial"/>
                <a:ea typeface="Arial"/>
                <a:cs typeface="Arial"/>
                <a:sym typeface="Arial"/>
              </a:defRPr>
            </a:lvl1pPr>
            <a:lvl2pPr indent="-228600" lvl="1" marL="914400" algn="l">
              <a:lnSpc>
                <a:spcPct val="90000"/>
              </a:lnSpc>
              <a:spcBef>
                <a:spcPts val="500"/>
              </a:spcBef>
              <a:spcAft>
                <a:spcPts val="0"/>
              </a:spcAft>
              <a:buSzPts val="2000"/>
              <a:buNone/>
              <a:defRPr b="1" sz="2000"/>
            </a:lvl2pPr>
            <a:lvl3pPr indent="-228600" lvl="2" marL="1371600" algn="l">
              <a:lnSpc>
                <a:spcPct val="90000"/>
              </a:lnSpc>
              <a:spcBef>
                <a:spcPts val="500"/>
              </a:spcBef>
              <a:spcAft>
                <a:spcPts val="0"/>
              </a:spcAft>
              <a:buSzPts val="1800"/>
              <a:buNone/>
              <a:defRPr b="1" sz="1800"/>
            </a:lvl3pPr>
            <a:lvl4pPr indent="-228600" lvl="3" marL="1828800" algn="l">
              <a:lnSpc>
                <a:spcPct val="90000"/>
              </a:lnSpc>
              <a:spcBef>
                <a:spcPts val="500"/>
              </a:spcBef>
              <a:spcAft>
                <a:spcPts val="0"/>
              </a:spcAft>
              <a:buSzPts val="1600"/>
              <a:buNone/>
              <a:defRPr b="1" sz="1600"/>
            </a:lvl4pPr>
            <a:lvl5pPr indent="-228600" lvl="4" marL="2286000" algn="l">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 name="Google Shape;35;p10"/>
          <p:cNvSpPr txBox="1"/>
          <p:nvPr>
            <p:ph idx="2" type="body"/>
          </p:nvPr>
        </p:nvSpPr>
        <p:spPr>
          <a:xfrm>
            <a:off x="6501205" y="2038570"/>
            <a:ext cx="5042646" cy="703135"/>
          </a:xfrm>
          <a:prstGeom prst="rect">
            <a:avLst/>
          </a:prstGeom>
          <a:noFill/>
          <a:ln>
            <a:noFill/>
          </a:ln>
        </p:spPr>
        <p:txBody>
          <a:bodyPr anchorCtr="0" anchor="ctr" bIns="45700" lIns="91425" spcFirstLastPara="1" rIns="91425" wrap="square" tIns="45700">
            <a:normAutofit/>
          </a:bodyPr>
          <a:lstStyle>
            <a:lvl1pPr indent="-228600" lvl="0" marL="457200" algn="l">
              <a:lnSpc>
                <a:spcPct val="150000"/>
              </a:lnSpc>
              <a:spcBef>
                <a:spcPts val="1500"/>
              </a:spcBef>
              <a:spcAft>
                <a:spcPts val="0"/>
              </a:spcAft>
              <a:buSzPts val="1800"/>
              <a:buNone/>
              <a:defRPr b="1" i="0" sz="1800" cap="none">
                <a:solidFill>
                  <a:srgbClr val="769A35"/>
                </a:solidFill>
                <a:latin typeface="Arial"/>
                <a:ea typeface="Arial"/>
                <a:cs typeface="Arial"/>
                <a:sym typeface="Arial"/>
              </a:defRPr>
            </a:lvl1pPr>
            <a:lvl2pPr indent="-228600" lvl="1" marL="914400" algn="l">
              <a:lnSpc>
                <a:spcPct val="90000"/>
              </a:lnSpc>
              <a:spcBef>
                <a:spcPts val="500"/>
              </a:spcBef>
              <a:spcAft>
                <a:spcPts val="0"/>
              </a:spcAft>
              <a:buSzPts val="2000"/>
              <a:buNone/>
              <a:defRPr b="1" sz="2000"/>
            </a:lvl2pPr>
            <a:lvl3pPr indent="-228600" lvl="2" marL="1371600" algn="l">
              <a:lnSpc>
                <a:spcPct val="90000"/>
              </a:lnSpc>
              <a:spcBef>
                <a:spcPts val="500"/>
              </a:spcBef>
              <a:spcAft>
                <a:spcPts val="0"/>
              </a:spcAft>
              <a:buSzPts val="1800"/>
              <a:buNone/>
              <a:defRPr b="1" sz="1800"/>
            </a:lvl3pPr>
            <a:lvl4pPr indent="-228600" lvl="3" marL="1828800" algn="l">
              <a:lnSpc>
                <a:spcPct val="90000"/>
              </a:lnSpc>
              <a:spcBef>
                <a:spcPts val="500"/>
              </a:spcBef>
              <a:spcAft>
                <a:spcPts val="0"/>
              </a:spcAft>
              <a:buSzPts val="1600"/>
              <a:buNone/>
              <a:defRPr b="1" sz="1600"/>
            </a:lvl4pPr>
            <a:lvl5pPr indent="-228600" lvl="4" marL="2286000" algn="l">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cxnSp>
        <p:nvCxnSpPr>
          <p:cNvPr id="36" name="Google Shape;36;p10"/>
          <p:cNvCxnSpPr/>
          <p:nvPr/>
        </p:nvCxnSpPr>
        <p:spPr>
          <a:xfrm>
            <a:off x="6167716" y="1613647"/>
            <a:ext cx="0" cy="4904068"/>
          </a:xfrm>
          <a:prstGeom prst="straightConnector1">
            <a:avLst/>
          </a:prstGeom>
          <a:noFill/>
          <a:ln cap="flat" cmpd="sng" w="9525">
            <a:solidFill>
              <a:srgbClr val="E5E5F0"/>
            </a:solidFill>
            <a:prstDash val="solid"/>
            <a:miter lim="800000"/>
            <a:headEnd len="sm" w="sm" type="none"/>
            <a:tailEnd len="sm" w="sm" type="none"/>
          </a:ln>
        </p:spPr>
      </p:cxnSp>
      <p:sp>
        <p:nvSpPr>
          <p:cNvPr id="37" name="Google Shape;37;p10"/>
          <p:cNvSpPr txBox="1"/>
          <p:nvPr>
            <p:ph idx="3" type="body"/>
          </p:nvPr>
        </p:nvSpPr>
        <p:spPr>
          <a:xfrm>
            <a:off x="838200" y="2894471"/>
            <a:ext cx="5041900" cy="3093579"/>
          </a:xfrm>
          <a:prstGeom prst="rect">
            <a:avLst/>
          </a:prstGeom>
          <a:noFill/>
          <a:ln>
            <a:noFill/>
          </a:ln>
        </p:spPr>
        <p:txBody>
          <a:bodyPr anchorCtr="0" anchor="t" bIns="45700" lIns="91425" spcFirstLastPara="1" rIns="91425" wrap="square" tIns="45700">
            <a:normAutofit/>
          </a:bodyPr>
          <a:lstStyle>
            <a:lvl1pPr indent="-342900" lvl="0" marL="457200" algn="l">
              <a:lnSpc>
                <a:spcPct val="150000"/>
              </a:lnSpc>
              <a:spcBef>
                <a:spcPts val="1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10"/>
          <p:cNvSpPr txBox="1"/>
          <p:nvPr>
            <p:ph idx="4" type="body"/>
          </p:nvPr>
        </p:nvSpPr>
        <p:spPr>
          <a:xfrm>
            <a:off x="6501205" y="2894471"/>
            <a:ext cx="5041900" cy="3093579"/>
          </a:xfrm>
          <a:prstGeom prst="rect">
            <a:avLst/>
          </a:prstGeom>
          <a:noFill/>
          <a:ln>
            <a:noFill/>
          </a:ln>
        </p:spPr>
        <p:txBody>
          <a:bodyPr anchorCtr="0" anchor="t" bIns="45700" lIns="91425" spcFirstLastPara="1" rIns="91425" wrap="square" tIns="45700">
            <a:normAutofit/>
          </a:bodyPr>
          <a:lstStyle>
            <a:lvl1pPr indent="-342900" lvl="0" marL="457200" algn="l">
              <a:lnSpc>
                <a:spcPct val="150000"/>
              </a:lnSpc>
              <a:spcBef>
                <a:spcPts val="1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14:dur="1500">
    <p:random/>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p:cSld name="Title and Content ">
    <p:bg>
      <p:bgPr>
        <a:solidFill>
          <a:schemeClr val="lt2">
            <a:alpha val="40000"/>
          </a:schemeClr>
        </a:solidFill>
      </p:bgPr>
    </p:bg>
    <p:spTree>
      <p:nvGrpSpPr>
        <p:cNvPr id="39" name="Shape 39"/>
        <p:cNvGrpSpPr/>
        <p:nvPr/>
      </p:nvGrpSpPr>
      <p:grpSpPr>
        <a:xfrm>
          <a:off x="0" y="0"/>
          <a:ext cx="0" cy="0"/>
          <a:chOff x="0" y="0"/>
          <a:chExt cx="0" cy="0"/>
        </a:xfrm>
      </p:grpSpPr>
      <p:sp>
        <p:nvSpPr>
          <p:cNvPr id="40" name="Google Shape;40;p11"/>
          <p:cNvSpPr/>
          <p:nvPr/>
        </p:nvSpPr>
        <p:spPr>
          <a:xfrm>
            <a:off x="0" y="0"/>
            <a:ext cx="12192000" cy="98630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 name="Google Shape;41;p11"/>
          <p:cNvSpPr/>
          <p:nvPr/>
        </p:nvSpPr>
        <p:spPr>
          <a:xfrm>
            <a:off x="350520" y="279792"/>
            <a:ext cx="11475720" cy="986305"/>
          </a:xfrm>
          <a:prstGeom prst="rect">
            <a:avLst/>
          </a:prstGeom>
          <a:solidFill>
            <a:schemeClr val="dk2"/>
          </a:solidFill>
          <a:ln>
            <a:noFill/>
          </a:ln>
        </p:spPr>
        <p:txBody>
          <a:bodyPr anchorCtr="0" anchor="ctr" bIns="45700" lIns="182875" spcFirstLastPara="1" rIns="182875" wrap="square" tIns="182875">
            <a:noAutofit/>
          </a:bodyPr>
          <a:lstStyle/>
          <a:p>
            <a:pPr indent="0" lvl="0" marL="0" marR="0" rtl="0" algn="l">
              <a:spcBef>
                <a:spcPts val="0"/>
              </a:spcBef>
              <a:spcAft>
                <a:spcPts val="0"/>
              </a:spcAft>
              <a:buNone/>
            </a:pPr>
            <a:r>
              <a:t/>
            </a:r>
            <a:endParaRPr b="1" sz="2400">
              <a:solidFill>
                <a:schemeClr val="lt1"/>
              </a:solidFill>
              <a:latin typeface="Arial"/>
              <a:ea typeface="Arial"/>
              <a:cs typeface="Arial"/>
              <a:sym typeface="Arial"/>
            </a:endParaRPr>
          </a:p>
        </p:txBody>
      </p:sp>
      <p:sp>
        <p:nvSpPr>
          <p:cNvPr id="42" name="Google Shape;42;p11"/>
          <p:cNvSpPr txBox="1"/>
          <p:nvPr>
            <p:ph type="title"/>
          </p:nvPr>
        </p:nvSpPr>
        <p:spPr>
          <a:xfrm>
            <a:off x="639413" y="483440"/>
            <a:ext cx="10904438" cy="5838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2"/>
              </a:buClr>
              <a:buSzPts val="2400"/>
              <a:buFont typeface="Arial"/>
              <a:buNone/>
              <a:defRPr b="1" i="0" sz="2400">
                <a:solidFill>
                  <a:schemeClr val="lt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11"/>
          <p:cNvSpPr txBox="1"/>
          <p:nvPr>
            <p:ph idx="11" type="ftr"/>
          </p:nvPr>
        </p:nvSpPr>
        <p:spPr>
          <a:xfrm>
            <a:off x="639247" y="6356350"/>
            <a:ext cx="751415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1"/>
          <p:cNvSpPr txBox="1"/>
          <p:nvPr>
            <p:ph idx="12" type="sldNum"/>
          </p:nvPr>
        </p:nvSpPr>
        <p:spPr>
          <a:xfrm>
            <a:off x="11011711" y="6356349"/>
            <a:ext cx="53214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5" name="Google Shape;45;p11"/>
          <p:cNvSpPr txBox="1"/>
          <p:nvPr>
            <p:ph idx="1" type="body"/>
          </p:nvPr>
        </p:nvSpPr>
        <p:spPr>
          <a:xfrm>
            <a:off x="638986" y="1470025"/>
            <a:ext cx="10904865" cy="4706938"/>
          </a:xfrm>
          <a:prstGeom prst="rect">
            <a:avLst/>
          </a:prstGeom>
          <a:noFill/>
          <a:ln>
            <a:noFill/>
          </a:ln>
        </p:spPr>
        <p:txBody>
          <a:bodyPr anchorCtr="0" anchor="t" bIns="45700" lIns="91425" spcFirstLastPara="1" rIns="91425" wrap="square" tIns="45700">
            <a:normAutofit/>
          </a:bodyPr>
          <a:lstStyle>
            <a:lvl1pPr indent="-342900" lvl="0" marL="457200" algn="l">
              <a:lnSpc>
                <a:spcPct val="150000"/>
              </a:lnSpc>
              <a:spcBef>
                <a:spcPts val="1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14:dur="1500">
    <p:random/>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Caption">
  <p:cSld name="Image and Caption">
    <p:bg>
      <p:bgPr>
        <a:solidFill>
          <a:schemeClr val="lt2">
            <a:alpha val="40000"/>
          </a:schemeClr>
        </a:solidFill>
      </p:bgPr>
    </p:bg>
    <p:spTree>
      <p:nvGrpSpPr>
        <p:cNvPr id="46" name="Shape 46"/>
        <p:cNvGrpSpPr/>
        <p:nvPr/>
      </p:nvGrpSpPr>
      <p:grpSpPr>
        <a:xfrm>
          <a:off x="0" y="0"/>
          <a:ext cx="0" cy="0"/>
          <a:chOff x="0" y="0"/>
          <a:chExt cx="0" cy="0"/>
        </a:xfrm>
      </p:grpSpPr>
      <p:sp>
        <p:nvSpPr>
          <p:cNvPr id="47" name="Google Shape;47;p12"/>
          <p:cNvSpPr/>
          <p:nvPr/>
        </p:nvSpPr>
        <p:spPr>
          <a:xfrm>
            <a:off x="0" y="914400"/>
            <a:ext cx="12192000" cy="5029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 name="Google Shape;48;p12"/>
          <p:cNvSpPr/>
          <p:nvPr/>
        </p:nvSpPr>
        <p:spPr>
          <a:xfrm>
            <a:off x="5951621" y="1803214"/>
            <a:ext cx="6240379" cy="325288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 name="Google Shape;49;p1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0" name="Google Shape;50;p12"/>
          <p:cNvSpPr txBox="1"/>
          <p:nvPr>
            <p:ph idx="12" type="sldNum"/>
          </p:nvPr>
        </p:nvSpPr>
        <p:spPr>
          <a:xfrm>
            <a:off x="10904706" y="6356350"/>
            <a:ext cx="44909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12"/>
          <p:cNvSpPr txBox="1"/>
          <p:nvPr>
            <p:ph type="title"/>
          </p:nvPr>
        </p:nvSpPr>
        <p:spPr>
          <a:xfrm>
            <a:off x="6494545" y="2028031"/>
            <a:ext cx="5058209" cy="5838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2"/>
              </a:buClr>
              <a:buSzPts val="2400"/>
              <a:buFont typeface="Arial"/>
              <a:buNone/>
              <a:defRPr b="1" i="0" sz="2400">
                <a:solidFill>
                  <a:schemeClr val="lt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2"/>
          <p:cNvSpPr/>
          <p:nvPr>
            <p:ph idx="2" type="pic"/>
          </p:nvPr>
        </p:nvSpPr>
        <p:spPr>
          <a:xfrm>
            <a:off x="542925" y="0"/>
            <a:ext cx="5408696" cy="6858000"/>
          </a:xfrm>
          <a:prstGeom prst="rect">
            <a:avLst/>
          </a:prstGeom>
          <a:solidFill>
            <a:schemeClr val="lt2"/>
          </a:solidFill>
          <a:ln>
            <a:noFill/>
          </a:ln>
        </p:spPr>
      </p:sp>
      <p:sp>
        <p:nvSpPr>
          <p:cNvPr id="53" name="Google Shape;53;p12"/>
          <p:cNvSpPr txBox="1"/>
          <p:nvPr>
            <p:ph idx="1" type="body"/>
          </p:nvPr>
        </p:nvSpPr>
        <p:spPr>
          <a:xfrm>
            <a:off x="6494463" y="2611438"/>
            <a:ext cx="5058209" cy="2165350"/>
          </a:xfrm>
          <a:prstGeom prst="rect">
            <a:avLst/>
          </a:prstGeom>
          <a:noFill/>
          <a:ln>
            <a:noFill/>
          </a:ln>
        </p:spPr>
        <p:txBody>
          <a:bodyPr anchorCtr="0" anchor="t" bIns="45700" lIns="91425" spcFirstLastPara="1" rIns="91425" wrap="square" tIns="45700">
            <a:normAutofit/>
          </a:bodyPr>
          <a:lstStyle>
            <a:lvl1pPr indent="-323850" lvl="0" marL="457200" algn="l">
              <a:lnSpc>
                <a:spcPct val="150000"/>
              </a:lnSpc>
              <a:spcBef>
                <a:spcPts val="1500"/>
              </a:spcBef>
              <a:spcAft>
                <a:spcPts val="0"/>
              </a:spcAft>
              <a:buSzPts val="1500"/>
              <a:buChar char="▪"/>
              <a:defRPr>
                <a:solidFill>
                  <a:schemeClr val="lt1"/>
                </a:solidFill>
              </a:defRPr>
            </a:lvl1pPr>
            <a:lvl2pPr indent="-323850" lvl="1" marL="914400" algn="l">
              <a:lnSpc>
                <a:spcPct val="90000"/>
              </a:lnSpc>
              <a:spcBef>
                <a:spcPts val="500"/>
              </a:spcBef>
              <a:spcAft>
                <a:spcPts val="0"/>
              </a:spcAft>
              <a:buSzPts val="1500"/>
              <a:buChar char="▪"/>
              <a:defRPr>
                <a:solidFill>
                  <a:schemeClr val="lt1"/>
                </a:solidFill>
              </a:defRPr>
            </a:lvl2pPr>
            <a:lvl3pPr indent="-317500" lvl="2" marL="1371600" algn="l">
              <a:lnSpc>
                <a:spcPct val="90000"/>
              </a:lnSpc>
              <a:spcBef>
                <a:spcPts val="500"/>
              </a:spcBef>
              <a:spcAft>
                <a:spcPts val="0"/>
              </a:spcAft>
              <a:buSzPts val="1400"/>
              <a:buChar char="▪"/>
              <a:defRPr>
                <a:solidFill>
                  <a:schemeClr val="lt1"/>
                </a:solidFill>
              </a:defRPr>
            </a:lvl3pPr>
            <a:lvl4pPr indent="-317500" lvl="3" marL="1828800" algn="l">
              <a:lnSpc>
                <a:spcPct val="90000"/>
              </a:lnSpc>
              <a:spcBef>
                <a:spcPts val="500"/>
              </a:spcBef>
              <a:spcAft>
                <a:spcPts val="0"/>
              </a:spcAft>
              <a:buSzPts val="1400"/>
              <a:buChar char="▪"/>
              <a:defRPr>
                <a:solidFill>
                  <a:schemeClr val="lt1"/>
                </a:solidFill>
              </a:defRPr>
            </a:lvl4pPr>
            <a:lvl5pPr indent="-317500" lvl="4" marL="2286000" algn="l">
              <a:lnSpc>
                <a:spcPct val="90000"/>
              </a:lnSpc>
              <a:spcBef>
                <a:spcPts val="500"/>
              </a:spcBef>
              <a:spcAft>
                <a:spcPts val="0"/>
              </a:spcAft>
              <a:buSzPts val="14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ransition spd="slow" p14:dur="1500">
    <p:random/>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alpha val="40000"/>
          </a:schemeClr>
        </a:solidFill>
      </p:bgPr>
    </p:bg>
    <p:spTree>
      <p:nvGrpSpPr>
        <p:cNvPr id="54" name="Shape 54"/>
        <p:cNvGrpSpPr/>
        <p:nvPr/>
      </p:nvGrpSpPr>
      <p:grpSpPr>
        <a:xfrm>
          <a:off x="0" y="0"/>
          <a:ext cx="0" cy="0"/>
          <a:chOff x="0" y="0"/>
          <a:chExt cx="0" cy="0"/>
        </a:xfrm>
      </p:grpSpPr>
      <p:sp>
        <p:nvSpPr>
          <p:cNvPr id="55" name="Google Shape;55;p13"/>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3"/>
          <p:cNvSpPr txBox="1"/>
          <p:nvPr>
            <p:ph idx="12" type="sldNum"/>
          </p:nvPr>
        </p:nvSpPr>
        <p:spPr>
          <a:xfrm>
            <a:off x="10904706" y="6356350"/>
            <a:ext cx="44909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14:dur="1500">
    <p:random/>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23850" lvl="0" marL="457200" marR="0" rtl="0" algn="l">
              <a:lnSpc>
                <a:spcPct val="150000"/>
              </a:lnSpc>
              <a:spcBef>
                <a:spcPts val="1500"/>
              </a:spcBef>
              <a:spcAft>
                <a:spcPts val="0"/>
              </a:spcAft>
              <a:buClr>
                <a:srgbClr val="AACC6C"/>
              </a:buClr>
              <a:buSzPts val="1500"/>
              <a:buFont typeface="Noto Sans Symbols"/>
              <a:buChar char="▪"/>
              <a:defRPr b="0" i="0" sz="1500" u="none" cap="none" strike="noStrike">
                <a:solidFill>
                  <a:schemeClr val="dk1"/>
                </a:solidFill>
                <a:latin typeface="Arial"/>
                <a:ea typeface="Arial"/>
                <a:cs typeface="Arial"/>
                <a:sym typeface="Arial"/>
              </a:defRPr>
            </a:lvl1pPr>
            <a:lvl2pPr indent="-323850" lvl="1" marL="914400" marR="0" rtl="0" algn="l">
              <a:lnSpc>
                <a:spcPct val="90000"/>
              </a:lnSpc>
              <a:spcBef>
                <a:spcPts val="500"/>
              </a:spcBef>
              <a:spcAft>
                <a:spcPts val="0"/>
              </a:spcAft>
              <a:buClr>
                <a:srgbClr val="AACC6C"/>
              </a:buClr>
              <a:buSzPts val="1500"/>
              <a:buFont typeface="Noto Sans Symbols"/>
              <a:buChar char="▪"/>
              <a:defRPr b="0" i="0" sz="1500" u="none" cap="none" strike="noStrike">
                <a:solidFill>
                  <a:schemeClr val="dk1"/>
                </a:solidFill>
                <a:latin typeface="Arial"/>
                <a:ea typeface="Arial"/>
                <a:cs typeface="Arial"/>
                <a:sym typeface="Arial"/>
              </a:defRPr>
            </a:lvl2pPr>
            <a:lvl3pPr indent="-317500" lvl="2" marL="1371600" marR="0" rtl="0" algn="l">
              <a:lnSpc>
                <a:spcPct val="90000"/>
              </a:lnSpc>
              <a:spcBef>
                <a:spcPts val="500"/>
              </a:spcBef>
              <a:spcAft>
                <a:spcPts val="0"/>
              </a:spcAft>
              <a:buClr>
                <a:srgbClr val="AACC6C"/>
              </a:buClr>
              <a:buSzPts val="1400"/>
              <a:buFont typeface="Noto Sans Symbols"/>
              <a:buChar char="▪"/>
              <a:defRPr b="0" i="0" sz="14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rgbClr val="AACC6C"/>
              </a:buClr>
              <a:buSzPts val="1400"/>
              <a:buFont typeface="Noto Sans Symbols"/>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rgbClr val="AACC6C"/>
              </a:buClr>
              <a:buSzPts val="1400"/>
              <a:buFont typeface="Noto Sans Symbols"/>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7"/>
          <p:cNvSpPr txBox="1"/>
          <p:nvPr>
            <p:ph idx="11" type="ftr"/>
          </p:nvPr>
        </p:nvSpPr>
        <p:spPr>
          <a:xfrm>
            <a:off x="838200" y="6356350"/>
            <a:ext cx="7315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A898A"/>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7"/>
          <p:cNvSpPr txBox="1"/>
          <p:nvPr>
            <p:ph idx="12" type="sldNum"/>
          </p:nvPr>
        </p:nvSpPr>
        <p:spPr>
          <a:xfrm>
            <a:off x="10904706" y="6356350"/>
            <a:ext cx="449094"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8A898A"/>
                </a:solidFill>
                <a:latin typeface="Arial"/>
                <a:ea typeface="Arial"/>
                <a:cs typeface="Arial"/>
                <a:sym typeface="Arial"/>
              </a:defRPr>
            </a:lvl1pPr>
            <a:lvl2pPr indent="0" lvl="1" marL="0" marR="0" rtl="0" algn="r">
              <a:spcBef>
                <a:spcPts val="0"/>
              </a:spcBef>
              <a:buNone/>
              <a:defRPr b="0" i="0" sz="900" u="none" cap="none" strike="noStrike">
                <a:solidFill>
                  <a:srgbClr val="8A898A"/>
                </a:solidFill>
                <a:latin typeface="Arial"/>
                <a:ea typeface="Arial"/>
                <a:cs typeface="Arial"/>
                <a:sym typeface="Arial"/>
              </a:defRPr>
            </a:lvl2pPr>
            <a:lvl3pPr indent="0" lvl="2" marL="0" marR="0" rtl="0" algn="r">
              <a:spcBef>
                <a:spcPts val="0"/>
              </a:spcBef>
              <a:buNone/>
              <a:defRPr b="0" i="0" sz="900" u="none" cap="none" strike="noStrike">
                <a:solidFill>
                  <a:srgbClr val="8A898A"/>
                </a:solidFill>
                <a:latin typeface="Arial"/>
                <a:ea typeface="Arial"/>
                <a:cs typeface="Arial"/>
                <a:sym typeface="Arial"/>
              </a:defRPr>
            </a:lvl3pPr>
            <a:lvl4pPr indent="0" lvl="3" marL="0" marR="0" rtl="0" algn="r">
              <a:spcBef>
                <a:spcPts val="0"/>
              </a:spcBef>
              <a:buNone/>
              <a:defRPr b="0" i="0" sz="900" u="none" cap="none" strike="noStrike">
                <a:solidFill>
                  <a:srgbClr val="8A898A"/>
                </a:solidFill>
                <a:latin typeface="Arial"/>
                <a:ea typeface="Arial"/>
                <a:cs typeface="Arial"/>
                <a:sym typeface="Arial"/>
              </a:defRPr>
            </a:lvl4pPr>
            <a:lvl5pPr indent="0" lvl="4" marL="0" marR="0" rtl="0" algn="r">
              <a:spcBef>
                <a:spcPts val="0"/>
              </a:spcBef>
              <a:buNone/>
              <a:defRPr b="0" i="0" sz="900" u="none" cap="none" strike="noStrike">
                <a:solidFill>
                  <a:srgbClr val="8A898A"/>
                </a:solidFill>
                <a:latin typeface="Arial"/>
                <a:ea typeface="Arial"/>
                <a:cs typeface="Arial"/>
                <a:sym typeface="Arial"/>
              </a:defRPr>
            </a:lvl5pPr>
            <a:lvl6pPr indent="0" lvl="5" marL="0" marR="0" rtl="0" algn="r">
              <a:spcBef>
                <a:spcPts val="0"/>
              </a:spcBef>
              <a:buNone/>
              <a:defRPr b="0" i="0" sz="900" u="none" cap="none" strike="noStrike">
                <a:solidFill>
                  <a:srgbClr val="8A898A"/>
                </a:solidFill>
                <a:latin typeface="Arial"/>
                <a:ea typeface="Arial"/>
                <a:cs typeface="Arial"/>
                <a:sym typeface="Arial"/>
              </a:defRPr>
            </a:lvl6pPr>
            <a:lvl7pPr indent="0" lvl="6" marL="0" marR="0" rtl="0" algn="r">
              <a:spcBef>
                <a:spcPts val="0"/>
              </a:spcBef>
              <a:buNone/>
              <a:defRPr b="0" i="0" sz="900" u="none" cap="none" strike="noStrike">
                <a:solidFill>
                  <a:srgbClr val="8A898A"/>
                </a:solidFill>
                <a:latin typeface="Arial"/>
                <a:ea typeface="Arial"/>
                <a:cs typeface="Arial"/>
                <a:sym typeface="Arial"/>
              </a:defRPr>
            </a:lvl7pPr>
            <a:lvl8pPr indent="0" lvl="7" marL="0" marR="0" rtl="0" algn="r">
              <a:spcBef>
                <a:spcPts val="0"/>
              </a:spcBef>
              <a:buNone/>
              <a:defRPr b="0" i="0" sz="900" u="none" cap="none" strike="noStrike">
                <a:solidFill>
                  <a:srgbClr val="8A898A"/>
                </a:solidFill>
                <a:latin typeface="Arial"/>
                <a:ea typeface="Arial"/>
                <a:cs typeface="Arial"/>
                <a:sym typeface="Arial"/>
              </a:defRPr>
            </a:lvl8pPr>
            <a:lvl9pPr indent="0" lvl="8" marL="0" marR="0" rtl="0" algn="r">
              <a:spcBef>
                <a:spcPts val="0"/>
              </a:spcBef>
              <a:buNone/>
              <a:defRPr b="0" i="0" sz="900" u="none" cap="none" strike="noStrike">
                <a:solidFill>
                  <a:srgbClr val="8A898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transition spd="slow" p14:dur="1500">
    <p:random/>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
          <p:cNvSpPr txBox="1"/>
          <p:nvPr>
            <p:ph type="title"/>
          </p:nvPr>
        </p:nvSpPr>
        <p:spPr>
          <a:xfrm>
            <a:off x="879830" y="3277472"/>
            <a:ext cx="5651400" cy="1086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5DC9B"/>
              </a:buClr>
              <a:buSzPts val="3500"/>
              <a:buFont typeface="Arial"/>
              <a:buNone/>
            </a:pPr>
            <a:r>
              <a:rPr lang="en-US" sz="3500"/>
              <a:t>AAMN Future RN: High School Slideshow</a:t>
            </a:r>
            <a:endParaRPr/>
          </a:p>
        </p:txBody>
      </p:sp>
      <p:pic>
        <p:nvPicPr>
          <p:cNvPr id="63" name="Google Shape;63;p1"/>
          <p:cNvPicPr preferRelativeResize="0"/>
          <p:nvPr>
            <p:ph idx="2" type="pic"/>
          </p:nvPr>
        </p:nvPicPr>
        <p:blipFill rotWithShape="1">
          <a:blip r:embed="rId3">
            <a:alphaModFix/>
          </a:blip>
          <a:srcRect b="-1" l="19492" r="19491" t="0"/>
          <a:stretch/>
        </p:blipFill>
        <p:spPr>
          <a:xfrm>
            <a:off x="5923125" y="10"/>
            <a:ext cx="6268875" cy="6857990"/>
          </a:xfrm>
          <a:prstGeom prst="rect">
            <a:avLst/>
          </a:prstGeom>
          <a:noFill/>
          <a:ln>
            <a:noFill/>
          </a:ln>
        </p:spPr>
      </p:pic>
      <p:sp>
        <p:nvSpPr>
          <p:cNvPr id="64" name="Google Shape;64;p1"/>
          <p:cNvSpPr txBox="1"/>
          <p:nvPr>
            <p:ph idx="1" type="body"/>
          </p:nvPr>
        </p:nvSpPr>
        <p:spPr>
          <a:xfrm>
            <a:off x="1097847" y="4450080"/>
            <a:ext cx="5651294" cy="607103"/>
          </a:xfrm>
          <a:prstGeom prst="rect">
            <a:avLst/>
          </a:prstGeom>
          <a:noFill/>
          <a:ln>
            <a:noFill/>
          </a:ln>
        </p:spPr>
        <p:txBody>
          <a:bodyPr anchorCtr="0" anchor="ctr" bIns="45700" lIns="91425" spcFirstLastPara="1" rIns="91425" wrap="square" tIns="45700">
            <a:normAutofit fontScale="55000"/>
          </a:bodyPr>
          <a:lstStyle/>
          <a:p>
            <a:pPr indent="0" lvl="0" marL="0" rtl="0" algn="l">
              <a:lnSpc>
                <a:spcPct val="150000"/>
              </a:lnSpc>
              <a:spcBef>
                <a:spcPts val="0"/>
              </a:spcBef>
              <a:spcAft>
                <a:spcPts val="0"/>
              </a:spcAft>
              <a:buSzPct val="100000"/>
              <a:buNone/>
            </a:pPr>
            <a:r>
              <a:rPr lang="en-US"/>
              <a:t>MARINO CASTILLO DE LA CRUZ</a:t>
            </a:r>
            <a:endParaRPr/>
          </a:p>
          <a:p>
            <a:pPr indent="0" lvl="0" marL="0" rtl="0" algn="l">
              <a:lnSpc>
                <a:spcPct val="150000"/>
              </a:lnSpc>
              <a:spcBef>
                <a:spcPts val="0"/>
              </a:spcBef>
              <a:spcAft>
                <a:spcPts val="0"/>
              </a:spcAft>
              <a:buSzPct val="100000"/>
              <a:buNone/>
            </a:pPr>
            <a:r>
              <a:rPr lang="en-US"/>
              <a:t>DANIEL MISA, MSN, RN</a:t>
            </a:r>
            <a:endParaRPr/>
          </a:p>
        </p:txBody>
      </p:sp>
      <p:pic>
        <p:nvPicPr>
          <p:cNvPr id="65" name="Google Shape;65;p1"/>
          <p:cNvPicPr preferRelativeResize="0"/>
          <p:nvPr/>
        </p:nvPicPr>
        <p:blipFill>
          <a:blip r:embed="rId4">
            <a:alphaModFix/>
          </a:blip>
          <a:stretch>
            <a:fillRect/>
          </a:stretch>
        </p:blipFill>
        <p:spPr>
          <a:xfrm>
            <a:off x="1" y="-1"/>
            <a:ext cx="2249325" cy="2353774"/>
          </a:xfrm>
          <a:prstGeom prst="rect">
            <a:avLst/>
          </a:prstGeom>
          <a:noFill/>
          <a:ln>
            <a:noFill/>
          </a:ln>
        </p:spPr>
      </p:pic>
    </p:spTree>
  </p:cSld>
  <p:clrMapOvr>
    <a:masterClrMapping/>
  </p:clrMapOvr>
  <p:transition spd="slow" p14:dur="1500">
    <p:random/>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2"/>
          <p:cNvSpPr txBox="1"/>
          <p:nvPr>
            <p:ph type="title"/>
          </p:nvPr>
        </p:nvSpPr>
        <p:spPr>
          <a:xfrm>
            <a:off x="6761117" y="681037"/>
            <a:ext cx="4791637" cy="58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2"/>
              </a:buClr>
              <a:buSzPts val="2400"/>
              <a:buFont typeface="Arial"/>
              <a:buNone/>
            </a:pPr>
            <a:r>
              <a:rPr lang="en-US"/>
              <a:t>What is a nurse?</a:t>
            </a:r>
            <a:endParaRPr/>
          </a:p>
        </p:txBody>
      </p:sp>
      <p:pic>
        <p:nvPicPr>
          <p:cNvPr id="72" name="Google Shape;72;p2"/>
          <p:cNvPicPr preferRelativeResize="0"/>
          <p:nvPr>
            <p:ph idx="2" type="pic"/>
          </p:nvPr>
        </p:nvPicPr>
        <p:blipFill rotWithShape="1">
          <a:blip r:embed="rId3">
            <a:alphaModFix/>
          </a:blip>
          <a:srcRect b="0" l="22672" r="22671" t="0"/>
          <a:stretch/>
        </p:blipFill>
        <p:spPr>
          <a:xfrm>
            <a:off x="542937" y="571500"/>
            <a:ext cx="5553052" cy="5715000"/>
          </a:xfrm>
          <a:prstGeom prst="rect">
            <a:avLst/>
          </a:prstGeom>
          <a:noFill/>
          <a:ln>
            <a:noFill/>
          </a:ln>
        </p:spPr>
      </p:pic>
      <p:sp>
        <p:nvSpPr>
          <p:cNvPr id="73" name="Google Shape;73;p2"/>
          <p:cNvSpPr txBox="1"/>
          <p:nvPr>
            <p:ph idx="1" type="body"/>
          </p:nvPr>
        </p:nvSpPr>
        <p:spPr>
          <a:xfrm>
            <a:off x="6761130" y="1264813"/>
            <a:ext cx="4791600" cy="4911600"/>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SzPts val="1500"/>
              <a:buChar char="▪"/>
            </a:pPr>
            <a:r>
              <a:rPr lang="en-US"/>
              <a:t>A person formally educated and trained to take care of the sick; the bridge between the patient and medicine.</a:t>
            </a:r>
            <a:endParaRPr/>
          </a:p>
          <a:p>
            <a:pPr indent="-228600" lvl="0" marL="228600" rtl="0" algn="l">
              <a:lnSpc>
                <a:spcPct val="150000"/>
              </a:lnSpc>
              <a:spcBef>
                <a:spcPts val="1500"/>
              </a:spcBef>
              <a:spcAft>
                <a:spcPts val="0"/>
              </a:spcAft>
              <a:buSzPts val="1500"/>
              <a:buChar char="▪"/>
            </a:pPr>
            <a:r>
              <a:rPr lang="en-US"/>
              <a:t>Core responsibilities/skills</a:t>
            </a:r>
            <a:endParaRPr/>
          </a:p>
          <a:p>
            <a:pPr indent="-95250" lvl="1" marL="457200" rtl="0" algn="l">
              <a:lnSpc>
                <a:spcPct val="90000"/>
              </a:lnSpc>
              <a:spcBef>
                <a:spcPts val="0"/>
              </a:spcBef>
              <a:spcAft>
                <a:spcPts val="0"/>
              </a:spcAft>
              <a:buSzPts val="1500"/>
              <a:buChar char="⮚"/>
            </a:pPr>
            <a:r>
              <a:rPr lang="en-US"/>
              <a:t>Monitoring patient health</a:t>
            </a:r>
            <a:endParaRPr/>
          </a:p>
          <a:p>
            <a:pPr indent="-95250" lvl="1" marL="457200" rtl="0" algn="l">
              <a:lnSpc>
                <a:spcPct val="90000"/>
              </a:lnSpc>
              <a:spcBef>
                <a:spcPts val="0"/>
              </a:spcBef>
              <a:spcAft>
                <a:spcPts val="0"/>
              </a:spcAft>
              <a:buSzPts val="1500"/>
              <a:buChar char="⮚"/>
            </a:pPr>
            <a:r>
              <a:rPr lang="en-US"/>
              <a:t>Administering medications</a:t>
            </a:r>
            <a:endParaRPr/>
          </a:p>
          <a:p>
            <a:pPr indent="-95250" lvl="1" marL="457200" rtl="0" algn="l">
              <a:lnSpc>
                <a:spcPct val="90000"/>
              </a:lnSpc>
              <a:spcBef>
                <a:spcPts val="0"/>
              </a:spcBef>
              <a:spcAft>
                <a:spcPts val="0"/>
              </a:spcAft>
              <a:buSzPts val="1500"/>
              <a:buChar char="⮚"/>
            </a:pPr>
            <a:r>
              <a:rPr lang="en-US"/>
              <a:t>Educating patients and families </a:t>
            </a:r>
            <a:endParaRPr/>
          </a:p>
          <a:p>
            <a:pPr indent="-95250" lvl="1" marL="457200" rtl="0" algn="l">
              <a:lnSpc>
                <a:spcPct val="90000"/>
              </a:lnSpc>
              <a:spcBef>
                <a:spcPts val="0"/>
              </a:spcBef>
              <a:spcAft>
                <a:spcPts val="0"/>
              </a:spcAft>
              <a:buSzPts val="1500"/>
              <a:buChar char="⮚"/>
            </a:pPr>
            <a:r>
              <a:rPr lang="en-US"/>
              <a:t>Collaborating with doctors and other health care providers</a:t>
            </a:r>
            <a:endParaRPr/>
          </a:p>
          <a:p>
            <a:pPr indent="-95250" lvl="1" marL="457200" rtl="0" algn="l">
              <a:lnSpc>
                <a:spcPct val="90000"/>
              </a:lnSpc>
              <a:spcBef>
                <a:spcPts val="0"/>
              </a:spcBef>
              <a:spcAft>
                <a:spcPts val="0"/>
              </a:spcAft>
              <a:buSzPts val="1500"/>
              <a:buChar char="⮚"/>
            </a:pPr>
            <a:r>
              <a:rPr lang="en-US"/>
              <a:t>Time management</a:t>
            </a:r>
            <a:endParaRPr/>
          </a:p>
          <a:p>
            <a:pPr indent="-95250" lvl="1" marL="457200" rtl="0" algn="l">
              <a:lnSpc>
                <a:spcPct val="90000"/>
              </a:lnSpc>
              <a:spcBef>
                <a:spcPts val="0"/>
              </a:spcBef>
              <a:spcAft>
                <a:spcPts val="0"/>
              </a:spcAft>
              <a:buSzPts val="1500"/>
              <a:buChar char="⮚"/>
            </a:pPr>
            <a:r>
              <a:rPr lang="en-US"/>
              <a:t>Critical thinking</a:t>
            </a:r>
            <a:endParaRPr/>
          </a:p>
          <a:p>
            <a:pPr indent="-95250" lvl="1" marL="457200" rtl="0" algn="l">
              <a:lnSpc>
                <a:spcPct val="90000"/>
              </a:lnSpc>
              <a:spcBef>
                <a:spcPts val="0"/>
              </a:spcBef>
              <a:spcAft>
                <a:spcPts val="0"/>
              </a:spcAft>
              <a:buSzPts val="1500"/>
              <a:buChar char="⮚"/>
            </a:pPr>
            <a:r>
              <a:rPr lang="en-US"/>
              <a:t>Teamwork</a:t>
            </a:r>
            <a:endParaRPr/>
          </a:p>
          <a:p>
            <a:pPr indent="0" lvl="1" marL="457200" rtl="0" algn="l">
              <a:lnSpc>
                <a:spcPct val="90000"/>
              </a:lnSpc>
              <a:spcBef>
                <a:spcPts val="500"/>
              </a:spcBef>
              <a:spcAft>
                <a:spcPts val="0"/>
              </a:spcAft>
              <a:buSzPts val="1500"/>
              <a:buNone/>
            </a:pPr>
            <a:r>
              <a:t/>
            </a:r>
            <a:endParaRPr/>
          </a:p>
        </p:txBody>
      </p:sp>
    </p:spTree>
  </p:cSld>
  <p:clrMapOvr>
    <a:masterClrMapping/>
  </p:clrMapOvr>
  <p:transition spd="slow" p14:dur="1500">
    <p:random/>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3"/>
          <p:cNvSpPr txBox="1"/>
          <p:nvPr>
            <p:ph type="title"/>
          </p:nvPr>
        </p:nvSpPr>
        <p:spPr>
          <a:xfrm>
            <a:off x="6761117" y="681037"/>
            <a:ext cx="4791637" cy="58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2"/>
              </a:buClr>
              <a:buSzPts val="2400"/>
              <a:buFont typeface="Arial"/>
              <a:buNone/>
            </a:pPr>
            <a:r>
              <a:rPr lang="en-US"/>
              <a:t>Education</a:t>
            </a:r>
            <a:endParaRPr/>
          </a:p>
        </p:txBody>
      </p:sp>
      <p:sp>
        <p:nvSpPr>
          <p:cNvPr id="80" name="Google Shape;80;p3"/>
          <p:cNvSpPr txBox="1"/>
          <p:nvPr>
            <p:ph idx="1" type="body"/>
          </p:nvPr>
        </p:nvSpPr>
        <p:spPr>
          <a:xfrm>
            <a:off x="6761117" y="1265238"/>
            <a:ext cx="4791637" cy="4911725"/>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SzPts val="1500"/>
              <a:buChar char="▪"/>
            </a:pPr>
            <a:r>
              <a:rPr b="0" i="0" lang="en-US" u="none" strike="noStrike"/>
              <a:t>Associate’s Degree in Nursing (ADN); 2yrs</a:t>
            </a:r>
            <a:endParaRPr/>
          </a:p>
          <a:p>
            <a:pPr indent="-228600" lvl="0" marL="228600" rtl="0" algn="l">
              <a:lnSpc>
                <a:spcPct val="150000"/>
              </a:lnSpc>
              <a:spcBef>
                <a:spcPts val="1500"/>
              </a:spcBef>
              <a:spcAft>
                <a:spcPts val="0"/>
              </a:spcAft>
              <a:buSzPts val="1500"/>
              <a:buChar char="▪"/>
            </a:pPr>
            <a:r>
              <a:rPr b="0" i="0" lang="en-US" u="none" strike="noStrike"/>
              <a:t>Bachelor of Science in Nursing (BSN); 4yrs</a:t>
            </a:r>
            <a:endParaRPr/>
          </a:p>
          <a:p>
            <a:pPr indent="-228600" lvl="0" marL="228600" rtl="0" algn="l">
              <a:lnSpc>
                <a:spcPct val="150000"/>
              </a:lnSpc>
              <a:spcBef>
                <a:spcPts val="1500"/>
              </a:spcBef>
              <a:spcAft>
                <a:spcPts val="0"/>
              </a:spcAft>
              <a:buSzPts val="1500"/>
              <a:buChar char="▪"/>
            </a:pPr>
            <a:r>
              <a:rPr b="0" i="0" lang="en-US" u="none" strike="noStrike"/>
              <a:t>Advanced degrees (MSN, DNP, etc.); post BSN, 2-3yrs</a:t>
            </a:r>
            <a:endParaRPr/>
          </a:p>
          <a:p>
            <a:pPr indent="-133350" lvl="0" marL="228600" rtl="0" algn="l">
              <a:lnSpc>
                <a:spcPct val="150000"/>
              </a:lnSpc>
              <a:spcBef>
                <a:spcPts val="1500"/>
              </a:spcBef>
              <a:spcAft>
                <a:spcPts val="0"/>
              </a:spcAft>
              <a:buSzPts val="1500"/>
              <a:buNone/>
            </a:pPr>
            <a:r>
              <a:t/>
            </a:r>
            <a:endParaRPr/>
          </a:p>
          <a:p>
            <a:pPr indent="-228600" lvl="0" marL="228600" rtl="0" algn="l">
              <a:lnSpc>
                <a:spcPct val="150000"/>
              </a:lnSpc>
              <a:spcBef>
                <a:spcPts val="1500"/>
              </a:spcBef>
              <a:spcAft>
                <a:spcPts val="0"/>
              </a:spcAft>
              <a:buSzPts val="1500"/>
              <a:buChar char="▪"/>
            </a:pPr>
            <a:r>
              <a:rPr b="0" i="0" lang="en-US" u="none" strike="noStrike"/>
              <a:t>High school preparation </a:t>
            </a:r>
            <a:endParaRPr/>
          </a:p>
          <a:p>
            <a:pPr indent="-285750" lvl="1" marL="742950" rtl="0" algn="l">
              <a:lnSpc>
                <a:spcPct val="90000"/>
              </a:lnSpc>
              <a:spcBef>
                <a:spcPts val="500"/>
              </a:spcBef>
              <a:spcAft>
                <a:spcPts val="0"/>
              </a:spcAft>
              <a:buSzPts val="1500"/>
              <a:buFont typeface="Noto Sans Symbols"/>
              <a:buChar char="⮚"/>
            </a:pPr>
            <a:r>
              <a:rPr b="0" i="0" lang="en-US" u="none" strike="noStrike"/>
              <a:t>Basic science/math courses</a:t>
            </a:r>
            <a:endParaRPr/>
          </a:p>
          <a:p>
            <a:pPr indent="-285750" lvl="1" marL="742950" rtl="0" algn="l">
              <a:lnSpc>
                <a:spcPct val="90000"/>
              </a:lnSpc>
              <a:spcBef>
                <a:spcPts val="500"/>
              </a:spcBef>
              <a:spcAft>
                <a:spcPts val="0"/>
              </a:spcAft>
              <a:buSzPts val="1500"/>
              <a:buFont typeface="Noto Sans Symbols"/>
              <a:buChar char="⮚"/>
            </a:pPr>
            <a:r>
              <a:rPr lang="en-US"/>
              <a:t>Volunteer/shadowing experiences</a:t>
            </a:r>
            <a:endParaRPr b="0" i="0" u="none" strike="noStrike"/>
          </a:p>
          <a:p>
            <a:pPr indent="-133350" lvl="0" marL="228600" rtl="0" algn="l">
              <a:lnSpc>
                <a:spcPct val="150000"/>
              </a:lnSpc>
              <a:spcBef>
                <a:spcPts val="1500"/>
              </a:spcBef>
              <a:spcAft>
                <a:spcPts val="0"/>
              </a:spcAft>
              <a:buSzPts val="1500"/>
              <a:buNone/>
            </a:pPr>
            <a:r>
              <a:t/>
            </a:r>
            <a:endParaRPr b="0" i="0" u="none" strike="noStrike"/>
          </a:p>
          <a:p>
            <a:pPr indent="-133350" lvl="0" marL="228600" rtl="0" algn="l">
              <a:lnSpc>
                <a:spcPct val="150000"/>
              </a:lnSpc>
              <a:spcBef>
                <a:spcPts val="1500"/>
              </a:spcBef>
              <a:spcAft>
                <a:spcPts val="0"/>
              </a:spcAft>
              <a:buSzPts val="1500"/>
              <a:buNone/>
            </a:pPr>
            <a:r>
              <a:t/>
            </a:r>
            <a:endParaRPr/>
          </a:p>
          <a:p>
            <a:pPr indent="-133350" lvl="0" marL="228600" rtl="0" algn="l">
              <a:lnSpc>
                <a:spcPct val="150000"/>
              </a:lnSpc>
              <a:spcBef>
                <a:spcPts val="1500"/>
              </a:spcBef>
              <a:spcAft>
                <a:spcPts val="0"/>
              </a:spcAft>
              <a:buSzPts val="1500"/>
              <a:buNone/>
            </a:pPr>
            <a:r>
              <a:t/>
            </a:r>
            <a:endParaRPr/>
          </a:p>
        </p:txBody>
      </p:sp>
      <p:pic>
        <p:nvPicPr>
          <p:cNvPr id="81" name="Google Shape;81;p3"/>
          <p:cNvPicPr preferRelativeResize="0"/>
          <p:nvPr>
            <p:ph idx="2" type="pic"/>
          </p:nvPr>
        </p:nvPicPr>
        <p:blipFill rotWithShape="1">
          <a:blip r:embed="rId3">
            <a:alphaModFix/>
          </a:blip>
          <a:srcRect b="0" l="17611" r="17611" t="0"/>
          <a:stretch/>
        </p:blipFill>
        <p:spPr>
          <a:xfrm>
            <a:off x="542925" y="571500"/>
            <a:ext cx="5553075" cy="5715000"/>
          </a:xfrm>
          <a:prstGeom prst="rect">
            <a:avLst/>
          </a:prstGeom>
          <a:solidFill>
            <a:schemeClr val="lt2"/>
          </a:solidFill>
          <a:ln>
            <a:noFill/>
          </a:ln>
        </p:spPr>
      </p:pic>
    </p:spTree>
  </p:cSld>
  <p:clrMapOvr>
    <a:masterClrMapping/>
  </p:clrMapOvr>
  <p:transition spd="slow" p14:dur="1500">
    <p:random/>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4"/>
          <p:cNvSpPr txBox="1"/>
          <p:nvPr>
            <p:ph type="title"/>
          </p:nvPr>
        </p:nvSpPr>
        <p:spPr>
          <a:xfrm>
            <a:off x="639413" y="483440"/>
            <a:ext cx="10904438" cy="58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2"/>
              </a:buClr>
              <a:buSzPts val="2400"/>
              <a:buFont typeface="Arial"/>
              <a:buNone/>
            </a:pPr>
            <a:r>
              <a:rPr lang="en-US"/>
              <a:t>Specialty areas </a:t>
            </a:r>
            <a:endParaRPr/>
          </a:p>
        </p:txBody>
      </p:sp>
      <p:sp>
        <p:nvSpPr>
          <p:cNvPr id="88" name="Google Shape;88;p4"/>
          <p:cNvSpPr txBox="1"/>
          <p:nvPr>
            <p:ph idx="1" type="body"/>
          </p:nvPr>
        </p:nvSpPr>
        <p:spPr>
          <a:xfrm>
            <a:off x="838200" y="1563430"/>
            <a:ext cx="5042646" cy="703135"/>
          </a:xfrm>
          <a:prstGeom prst="rect">
            <a:avLst/>
          </a:prstGeom>
          <a:noFill/>
          <a:ln>
            <a:noFill/>
          </a:ln>
        </p:spPr>
        <p:txBody>
          <a:bodyPr anchorCtr="0" anchor="ctr" bIns="45700" lIns="91425" spcFirstLastPara="1" rIns="91425" wrap="square" tIns="45700">
            <a:normAutofit/>
          </a:bodyPr>
          <a:lstStyle/>
          <a:p>
            <a:pPr indent="0" lvl="0" marL="0" rtl="0" algn="l">
              <a:lnSpc>
                <a:spcPct val="150000"/>
              </a:lnSpc>
              <a:spcBef>
                <a:spcPts val="0"/>
              </a:spcBef>
              <a:spcAft>
                <a:spcPts val="0"/>
              </a:spcAft>
              <a:buSzPts val="1800"/>
              <a:buNone/>
            </a:pPr>
            <a:r>
              <a:rPr lang="en-US"/>
              <a:t>HOSPITAL</a:t>
            </a:r>
            <a:endParaRPr/>
          </a:p>
        </p:txBody>
      </p:sp>
      <p:sp>
        <p:nvSpPr>
          <p:cNvPr id="89" name="Google Shape;89;p4"/>
          <p:cNvSpPr txBox="1"/>
          <p:nvPr>
            <p:ph idx="2" type="body"/>
          </p:nvPr>
        </p:nvSpPr>
        <p:spPr>
          <a:xfrm>
            <a:off x="6500459" y="1631310"/>
            <a:ext cx="5042646" cy="703135"/>
          </a:xfrm>
          <a:prstGeom prst="rect">
            <a:avLst/>
          </a:prstGeom>
          <a:noFill/>
          <a:ln>
            <a:noFill/>
          </a:ln>
        </p:spPr>
        <p:txBody>
          <a:bodyPr anchorCtr="0" anchor="ctr" bIns="45700" lIns="91425" spcFirstLastPara="1" rIns="91425" wrap="square" tIns="45700">
            <a:normAutofit/>
          </a:bodyPr>
          <a:lstStyle/>
          <a:p>
            <a:pPr indent="0" lvl="0" marL="0" rtl="0" algn="l">
              <a:lnSpc>
                <a:spcPct val="150000"/>
              </a:lnSpc>
              <a:spcBef>
                <a:spcPts val="0"/>
              </a:spcBef>
              <a:spcAft>
                <a:spcPts val="0"/>
              </a:spcAft>
              <a:buSzPts val="1800"/>
              <a:buNone/>
            </a:pPr>
            <a:r>
              <a:rPr lang="en-US"/>
              <a:t>NON-HOSPITAL</a:t>
            </a:r>
            <a:endParaRPr/>
          </a:p>
        </p:txBody>
      </p:sp>
      <p:sp>
        <p:nvSpPr>
          <p:cNvPr id="90" name="Google Shape;90;p4"/>
          <p:cNvSpPr txBox="1"/>
          <p:nvPr>
            <p:ph idx="4" type="body"/>
          </p:nvPr>
        </p:nvSpPr>
        <p:spPr>
          <a:xfrm>
            <a:off x="6500459" y="2199672"/>
            <a:ext cx="5041900" cy="3093579"/>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SzPts val="1500"/>
              <a:buChar char="▪"/>
            </a:pPr>
            <a:r>
              <a:rPr b="0" i="0" lang="en-US" u="none" strike="noStrike"/>
              <a:t>Non-hospital: Rehabilitation centers, nursing homes, clinics, private duty, legal nurse consultant, etc.</a:t>
            </a:r>
            <a:endParaRPr/>
          </a:p>
          <a:p>
            <a:pPr indent="-133350" lvl="0" marL="228600" rtl="0" algn="l">
              <a:lnSpc>
                <a:spcPct val="150000"/>
              </a:lnSpc>
              <a:spcBef>
                <a:spcPts val="1500"/>
              </a:spcBef>
              <a:spcAft>
                <a:spcPts val="0"/>
              </a:spcAft>
              <a:buSzPts val="1500"/>
              <a:buNone/>
            </a:pPr>
            <a:r>
              <a:t/>
            </a:r>
            <a:endParaRPr b="0" i="0" u="none" strike="noStrike"/>
          </a:p>
          <a:p>
            <a:pPr indent="-133350" lvl="0" marL="228600" rtl="0" algn="l">
              <a:lnSpc>
                <a:spcPct val="150000"/>
              </a:lnSpc>
              <a:spcBef>
                <a:spcPts val="1500"/>
              </a:spcBef>
              <a:spcAft>
                <a:spcPts val="0"/>
              </a:spcAft>
              <a:buSzPts val="1500"/>
              <a:buNone/>
            </a:pPr>
            <a:r>
              <a:t/>
            </a:r>
            <a:endParaRPr/>
          </a:p>
        </p:txBody>
      </p:sp>
      <p:sp>
        <p:nvSpPr>
          <p:cNvPr id="91" name="Google Shape;91;p4"/>
          <p:cNvSpPr txBox="1"/>
          <p:nvPr>
            <p:ph idx="3" type="body"/>
          </p:nvPr>
        </p:nvSpPr>
        <p:spPr>
          <a:xfrm>
            <a:off x="838946" y="2076100"/>
            <a:ext cx="5041900" cy="3093579"/>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SzPts val="1800"/>
              <a:buChar char="▪"/>
            </a:pPr>
            <a:r>
              <a:rPr b="0" i="0" lang="en-US" sz="1800" u="none" strike="noStrike">
                <a:solidFill>
                  <a:srgbClr val="000000"/>
                </a:solidFill>
                <a:latin typeface="Times New Roman"/>
                <a:ea typeface="Times New Roman"/>
                <a:cs typeface="Times New Roman"/>
                <a:sym typeface="Times New Roman"/>
              </a:rPr>
              <a:t>Hospital: Emergency, pediatrics, med/</a:t>
            </a:r>
            <a:r>
              <a:rPr lang="en-US" sz="1800">
                <a:solidFill>
                  <a:srgbClr val="000000"/>
                </a:solidFill>
                <a:latin typeface="Times New Roman"/>
                <a:ea typeface="Times New Roman"/>
                <a:cs typeface="Times New Roman"/>
                <a:sym typeface="Times New Roman"/>
              </a:rPr>
              <a:t>s</a:t>
            </a:r>
            <a:r>
              <a:rPr b="0" i="0" lang="en-US" sz="1800" u="none" strike="noStrike">
                <a:solidFill>
                  <a:srgbClr val="000000"/>
                </a:solidFill>
                <a:latin typeface="Times New Roman"/>
                <a:ea typeface="Times New Roman"/>
                <a:cs typeface="Times New Roman"/>
                <a:sym typeface="Times New Roman"/>
              </a:rPr>
              <a:t>urg, ICU, L&amp;D, OR,  etc.</a:t>
            </a:r>
            <a:endParaRPr/>
          </a:p>
        </p:txBody>
      </p:sp>
      <p:pic>
        <p:nvPicPr>
          <p:cNvPr descr="Taking a child's blood pressure" id="92" name="Google Shape;92;p4"/>
          <p:cNvPicPr preferRelativeResize="0"/>
          <p:nvPr/>
        </p:nvPicPr>
        <p:blipFill rotWithShape="1">
          <a:blip r:embed="rId3">
            <a:alphaModFix/>
          </a:blip>
          <a:srcRect b="0" l="0" r="0" t="0"/>
          <a:stretch/>
        </p:blipFill>
        <p:spPr>
          <a:xfrm>
            <a:off x="6499713" y="3324494"/>
            <a:ext cx="4682127" cy="3119133"/>
          </a:xfrm>
          <a:prstGeom prst="rect">
            <a:avLst/>
          </a:prstGeom>
          <a:noFill/>
          <a:ln>
            <a:noFill/>
          </a:ln>
        </p:spPr>
      </p:pic>
      <p:pic>
        <p:nvPicPr>
          <p:cNvPr descr="Surgeons working in an operating room" id="93" name="Google Shape;93;p4"/>
          <p:cNvPicPr preferRelativeResize="0"/>
          <p:nvPr/>
        </p:nvPicPr>
        <p:blipFill rotWithShape="1">
          <a:blip r:embed="rId4">
            <a:alphaModFix/>
          </a:blip>
          <a:srcRect b="0" l="0" r="0" t="0"/>
          <a:stretch/>
        </p:blipFill>
        <p:spPr>
          <a:xfrm>
            <a:off x="620470" y="3263798"/>
            <a:ext cx="4679924" cy="3115382"/>
          </a:xfrm>
          <a:prstGeom prst="rect">
            <a:avLst/>
          </a:prstGeom>
          <a:noFill/>
          <a:ln>
            <a:noFill/>
          </a:ln>
        </p:spPr>
      </p:pic>
    </p:spTree>
  </p:cSld>
  <p:clrMapOvr>
    <a:masterClrMapping/>
  </p:clrMapOvr>
  <p:transition spd="slow" p14:dur="1500">
    <p:random/>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5"/>
          <p:cNvSpPr txBox="1"/>
          <p:nvPr>
            <p:ph type="title"/>
          </p:nvPr>
        </p:nvSpPr>
        <p:spPr>
          <a:xfrm>
            <a:off x="639413" y="483440"/>
            <a:ext cx="10904438" cy="58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2"/>
              </a:buClr>
              <a:buSzPts val="2400"/>
              <a:buFont typeface="Arial"/>
              <a:buNone/>
            </a:pPr>
            <a:r>
              <a:rPr lang="en-US"/>
              <a:t>Career outlook</a:t>
            </a:r>
            <a:endParaRPr/>
          </a:p>
        </p:txBody>
      </p:sp>
      <p:sp>
        <p:nvSpPr>
          <p:cNvPr id="99" name="Google Shape;99;p5"/>
          <p:cNvSpPr txBox="1"/>
          <p:nvPr/>
        </p:nvSpPr>
        <p:spPr>
          <a:xfrm>
            <a:off x="6186668" y="1470025"/>
            <a:ext cx="5357182" cy="4706938"/>
          </a:xfrm>
          <a:prstGeom prst="rect">
            <a:avLst/>
          </a:prstGeom>
          <a:noFill/>
          <a:ln>
            <a:noFill/>
          </a:ln>
        </p:spPr>
        <p:txBody>
          <a:bodyPr anchorCtr="0" anchor="t" bIns="45700" lIns="91425" spcFirstLastPara="1" rIns="91425" wrap="square" tIns="45700">
            <a:normAutofit/>
          </a:bodyPr>
          <a:lstStyle/>
          <a:p>
            <a:pPr indent="-228600" lvl="0" marL="228600" marR="0" rtl="0" algn="l">
              <a:spcBef>
                <a:spcPts val="0"/>
              </a:spcBef>
              <a:spcAft>
                <a:spcPts val="0"/>
              </a:spcAft>
              <a:buClr>
                <a:srgbClr val="AACC6C"/>
              </a:buClr>
              <a:buSzPts val="1500"/>
              <a:buFont typeface="Noto Sans Symbols"/>
              <a:buChar char="▪"/>
            </a:pPr>
            <a:r>
              <a:rPr b="0" i="0" lang="en-US" sz="1500" u="none" strike="noStrike">
                <a:solidFill>
                  <a:schemeClr val="dk1"/>
                </a:solidFill>
                <a:latin typeface="Arial"/>
                <a:ea typeface="Arial"/>
                <a:cs typeface="Arial"/>
                <a:sym typeface="Arial"/>
              </a:rPr>
              <a:t>Competitive salary and benefits</a:t>
            </a:r>
            <a:endParaRPr/>
          </a:p>
          <a:p>
            <a:pPr indent="-228600" lvl="0" marL="228600" marR="0" rtl="0" algn="l">
              <a:spcBef>
                <a:spcPts val="1500"/>
              </a:spcBef>
              <a:spcAft>
                <a:spcPts val="0"/>
              </a:spcAft>
              <a:buClr>
                <a:srgbClr val="AACC6C"/>
              </a:buClr>
              <a:buSzPts val="1500"/>
              <a:buFont typeface="Noto Sans Symbols"/>
              <a:buChar char="▪"/>
            </a:pPr>
            <a:r>
              <a:rPr b="0" i="0" lang="en-US" sz="1500" u="none" strike="noStrike">
                <a:solidFill>
                  <a:schemeClr val="dk1"/>
                </a:solidFill>
                <a:latin typeface="Arial"/>
                <a:ea typeface="Arial"/>
                <a:cs typeface="Arial"/>
                <a:sym typeface="Arial"/>
              </a:rPr>
              <a:t>High demand and job stability</a:t>
            </a:r>
            <a:endParaRPr/>
          </a:p>
          <a:p>
            <a:pPr indent="-228600" lvl="0" marL="228600" marR="0" rtl="0" algn="l">
              <a:spcBef>
                <a:spcPts val="1500"/>
              </a:spcBef>
              <a:spcAft>
                <a:spcPts val="0"/>
              </a:spcAft>
              <a:buClr>
                <a:srgbClr val="AACC6C"/>
              </a:buClr>
              <a:buSzPts val="1500"/>
              <a:buFont typeface="Noto Sans Symbols"/>
              <a:buChar char="▪"/>
            </a:pPr>
            <a:r>
              <a:rPr b="0" i="0" lang="en-US" sz="1500" u="none" strike="noStrike">
                <a:solidFill>
                  <a:schemeClr val="dk1"/>
                </a:solidFill>
                <a:latin typeface="Arial"/>
                <a:ea typeface="Arial"/>
                <a:cs typeface="Arial"/>
                <a:sym typeface="Arial"/>
              </a:rPr>
              <a:t>Opportunities for growth and specialization</a:t>
            </a:r>
            <a:endParaRPr/>
          </a:p>
          <a:p>
            <a:pPr indent="-228600" lvl="0" marL="228600" marR="0" rtl="0" algn="l">
              <a:spcBef>
                <a:spcPts val="1500"/>
              </a:spcBef>
              <a:spcAft>
                <a:spcPts val="0"/>
              </a:spcAft>
              <a:buClr>
                <a:srgbClr val="AACC6C"/>
              </a:buClr>
              <a:buSzPts val="1500"/>
              <a:buFont typeface="Noto Sans Symbols"/>
              <a:buChar char="▪"/>
            </a:pPr>
            <a:r>
              <a:rPr b="0" i="0" lang="en-US" sz="1500" u="none" strike="noStrike">
                <a:solidFill>
                  <a:schemeClr val="dk1"/>
                </a:solidFill>
                <a:latin typeface="Arial"/>
                <a:ea typeface="Arial"/>
                <a:cs typeface="Arial"/>
                <a:sym typeface="Arial"/>
              </a:rPr>
              <a:t>Meaningful work: Making a difference every day</a:t>
            </a:r>
            <a:endParaRPr/>
          </a:p>
          <a:p>
            <a:pPr indent="-228600" lvl="0" marL="228600" marR="0" rtl="0" algn="l">
              <a:spcBef>
                <a:spcPts val="1500"/>
              </a:spcBef>
              <a:spcAft>
                <a:spcPts val="0"/>
              </a:spcAft>
              <a:buClr>
                <a:srgbClr val="AACC6C"/>
              </a:buClr>
              <a:buSzPts val="1500"/>
              <a:buFont typeface="Noto Sans Symbols"/>
              <a:buChar char="▪"/>
            </a:pPr>
            <a:r>
              <a:rPr b="0" i="0" lang="en-US" sz="1500" u="none" strike="noStrike">
                <a:solidFill>
                  <a:schemeClr val="dk1"/>
                </a:solidFill>
                <a:latin typeface="Arial"/>
                <a:ea typeface="Arial"/>
                <a:cs typeface="Arial"/>
                <a:sym typeface="Arial"/>
              </a:rPr>
              <a:t>Flexible schedules (shifts, travel nursing, etc.)</a:t>
            </a:r>
            <a:endParaRPr/>
          </a:p>
          <a:p>
            <a:pPr indent="-133350" lvl="0" marL="228600" marR="0" rtl="0" algn="l">
              <a:spcBef>
                <a:spcPts val="1500"/>
              </a:spcBef>
              <a:spcAft>
                <a:spcPts val="0"/>
              </a:spcAft>
              <a:buClr>
                <a:srgbClr val="AACC6C"/>
              </a:buClr>
              <a:buSzPts val="1500"/>
              <a:buFont typeface="Noto Sans Symbols"/>
              <a:buNone/>
            </a:pPr>
            <a:r>
              <a:t/>
            </a:r>
            <a:endParaRPr sz="1500">
              <a:solidFill>
                <a:schemeClr val="dk1"/>
              </a:solidFill>
              <a:latin typeface="Arial"/>
              <a:ea typeface="Arial"/>
              <a:cs typeface="Arial"/>
              <a:sym typeface="Arial"/>
            </a:endParaRPr>
          </a:p>
        </p:txBody>
      </p:sp>
      <p:pic>
        <p:nvPicPr>
          <p:cNvPr descr="Smiling medical staff" id="100" name="Google Shape;100;p5"/>
          <p:cNvPicPr preferRelativeResize="0"/>
          <p:nvPr>
            <p:ph idx="2" type="pic"/>
          </p:nvPr>
        </p:nvPicPr>
        <p:blipFill rotWithShape="1">
          <a:blip r:embed="rId3">
            <a:alphaModFix/>
          </a:blip>
          <a:srcRect b="0" l="15736" r="8293" t="0"/>
          <a:stretch/>
        </p:blipFill>
        <p:spPr>
          <a:xfrm>
            <a:off x="638986" y="1470025"/>
            <a:ext cx="5357182" cy="4706938"/>
          </a:xfrm>
          <a:prstGeom prst="rect">
            <a:avLst/>
          </a:prstGeom>
          <a:noFill/>
          <a:ln>
            <a:noFill/>
          </a:ln>
        </p:spPr>
      </p:pic>
    </p:spTree>
  </p:cSld>
  <p:clrMapOvr>
    <a:masterClrMapping/>
  </p:clrMapOvr>
  <p:transition spd="slow" p14:dur="1500">
    <p:random/>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6"/>
          <p:cNvSpPr txBox="1"/>
          <p:nvPr>
            <p:ph type="title"/>
          </p:nvPr>
        </p:nvSpPr>
        <p:spPr>
          <a:xfrm>
            <a:off x="639413" y="483440"/>
            <a:ext cx="10904438" cy="58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2"/>
              </a:buClr>
              <a:buSzPts val="2400"/>
              <a:buFont typeface="Arial"/>
              <a:buNone/>
            </a:pPr>
            <a:r>
              <a:rPr lang="en-US"/>
              <a:t>Q&amp;A/Discussion  </a:t>
            </a:r>
            <a:endParaRPr/>
          </a:p>
        </p:txBody>
      </p:sp>
      <p:pic>
        <p:nvPicPr>
          <p:cNvPr descr="Back of people's heads and raised hands at corporate presentation with speaker and whiteboard out of focus in background" id="107" name="Google Shape;107;p6"/>
          <p:cNvPicPr preferRelativeResize="0"/>
          <p:nvPr>
            <p:ph idx="1" type="body"/>
          </p:nvPr>
        </p:nvPicPr>
        <p:blipFill rotWithShape="1">
          <a:blip r:embed="rId3">
            <a:alphaModFix/>
          </a:blip>
          <a:srcRect b="0" l="0" r="0" t="0"/>
          <a:stretch/>
        </p:blipFill>
        <p:spPr>
          <a:xfrm>
            <a:off x="2552367" y="1470025"/>
            <a:ext cx="7078102" cy="4706938"/>
          </a:xfrm>
          <a:prstGeom prst="rect">
            <a:avLst/>
          </a:prstGeom>
          <a:noFill/>
          <a:ln>
            <a:noFill/>
          </a:ln>
        </p:spPr>
      </p:pic>
    </p:spTree>
  </p:cSld>
  <p:clrMapOvr>
    <a:masterClrMapping/>
  </p:clrMapOvr>
  <p:transition spd="slow" p14:dur="1500">
    <p:random/>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imal and Muted">
  <a:themeElements>
    <a:clrScheme name="Japan Navy">
      <a:dk1>
        <a:srgbClr val="231B23"/>
      </a:dk1>
      <a:lt1>
        <a:srgbClr val="FCF5E5"/>
      </a:lt1>
      <a:dk2>
        <a:srgbClr val="282C47"/>
      </a:dk2>
      <a:lt2>
        <a:srgbClr val="FCF5E5"/>
      </a:lt2>
      <a:accent1>
        <a:srgbClr val="FDA431"/>
      </a:accent1>
      <a:accent2>
        <a:srgbClr val="4DA1A8"/>
      </a:accent2>
      <a:accent3>
        <a:srgbClr val="D7E7BA"/>
      </a:accent3>
      <a:accent4>
        <a:srgbClr val="FCF5E5"/>
      </a:accent4>
      <a:accent5>
        <a:srgbClr val="282C47"/>
      </a:accent5>
      <a:accent6>
        <a:srgbClr val="EECED3"/>
      </a:accent6>
      <a:hlink>
        <a:srgbClr val="FCA330"/>
      </a:hlink>
      <a:folHlink>
        <a:srgbClr val="4DA1A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2025-06-25T16:54:04Z</dcterms:created>
  <dc:creator>Castillo de la Cruz,Marino</dc:creator>
</cp:coreProperties>
</file>